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13"/>
  </p:notesMasterIdLst>
  <p:sldIdLst>
    <p:sldId id="759" r:id="rId4"/>
    <p:sldId id="749" r:id="rId5"/>
    <p:sldId id="750" r:id="rId6"/>
    <p:sldId id="760" r:id="rId7"/>
    <p:sldId id="762" r:id="rId8"/>
    <p:sldId id="703" r:id="rId9"/>
    <p:sldId id="751" r:id="rId10"/>
    <p:sldId id="752" r:id="rId11"/>
    <p:sldId id="7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Vasilev" initials="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2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652EE-299B-4E80-B928-A63B2097736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5260-7BD9-47A8-A93A-5C92F692F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835150" y="692150"/>
            <a:ext cx="35290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>
                <a:solidFill>
                  <a:srgbClr val="128544"/>
                </a:solidFill>
                <a:latin typeface="Monotype Corsiva" pitchFamily="66" charset="0"/>
              </a:rPr>
              <a:t>«Московский институт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146675" y="692150"/>
            <a:ext cx="3602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>
                <a:solidFill>
                  <a:srgbClr val="128544"/>
                </a:solidFill>
                <a:latin typeface="Monotype Corsiva" pitchFamily="66" charset="0"/>
              </a:rPr>
              <a:t>открытого образования»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052638" y="1052513"/>
            <a:ext cx="6478587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291138" y="1052513"/>
            <a:ext cx="33131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12" descr="logo-14-07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1692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43213" y="44450"/>
            <a:ext cx="48244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i="1" dirty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ДЕПАРТАМЕНТ  ОБРАЗОВАНИЯ  ГОРОДА  МОСКВЫ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84438" y="260350"/>
            <a:ext cx="5543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1200" i="1" dirty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Государственное автономное образовательное учреждение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84438" y="476250"/>
            <a:ext cx="53990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Высшего образования города Москвы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2494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rgbClr val="0D5F30"/>
                </a:solidFill>
                <a:latin typeface="Calibri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366837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196975"/>
            <a:ext cx="2057400" cy="4713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6019800" cy="4713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295400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C539-D333-49C4-8D2F-15AE0D1D83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49DD-2975-4CB2-8E07-FE9D87139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45843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7235-A63B-4C98-833B-4F68598A3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38C81-5800-4E64-B6F1-F0DACECF6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784917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2CB7-5960-4E76-9104-6BC81A80EE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AD444-D75E-4BFE-A198-190A5F33F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82408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B5B1-A409-42A6-B278-CDC7812340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138E-8EA1-41B2-A46D-0936023F9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011588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18A0-4A29-4F5F-BABD-9274831A1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435D1-5CAE-480C-85C4-F5ED66407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667227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01CE-0967-4D56-82AA-A17BF2833C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61B13-C65B-4203-93DA-DED3D3C2F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857546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76FA-238E-46BA-8857-801B613C02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3586-E0C7-4C79-AF2B-6D14BF73D5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32878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7C62-6D1C-4166-BDE5-8FD0304FA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D4BC-D750-46D8-94AB-F45598E4F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49445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582737" cy="352425"/>
          </a:xfrm>
        </p:spPr>
        <p:txBody>
          <a:bodyPr/>
          <a:lstStyle>
            <a:lvl1pPr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 algn="r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E5D4-9213-4657-8C24-B5F12BCB09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D2F4-C993-4513-9BEA-83E61DACCC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236658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2E21-A9CE-4A5A-A3AC-94AA301E2F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8D14-1197-45B7-9BDD-86CC2EB02D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713938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5936-236A-4579-BDB9-115C3839BC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0787-42D3-47FF-8BE0-812A53465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956217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6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0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362075"/>
          </a:xfrm>
        </p:spPr>
        <p:txBody>
          <a:bodyPr anchor="t"/>
          <a:lstStyle>
            <a:lvl1pPr algn="ctr">
              <a:defRPr lang="ru-RU" sz="4400" b="1" dirty="0">
                <a:solidFill>
                  <a:srgbClr val="E84E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772400" cy="1500187"/>
          </a:xfrm>
        </p:spPr>
        <p:txBody>
          <a:bodyPr anchor="b"/>
          <a:lstStyle>
            <a:lvl1pPr marL="0" indent="0">
              <a:buNone/>
              <a:defRPr lang="ru-RU" sz="28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511300" cy="3524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 algn="r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2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2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7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F395-B31C-4E73-AE81-DCF986B8B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134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492375"/>
            <a:ext cx="40386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492375"/>
            <a:ext cx="40386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366837" cy="352425"/>
          </a:xfrm>
        </p:spPr>
        <p:txBody>
          <a:bodyPr/>
          <a:lstStyle>
            <a:lvl1pPr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 algn="r"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223962" cy="352425"/>
          </a:xfrm>
        </p:spPr>
        <p:txBody>
          <a:bodyPr/>
          <a:lstStyle>
            <a:lvl1pPr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 algn="r"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223962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5113" y="6245225"/>
            <a:ext cx="801687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366837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245225"/>
            <a:ext cx="658812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268761"/>
            <a:ext cx="5111750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564905"/>
            <a:ext cx="3008313" cy="3456384"/>
          </a:xfrm>
        </p:spPr>
        <p:txBody>
          <a:bodyPr/>
          <a:lstStyle>
            <a:lvl1pPr marL="0" indent="0">
              <a:buNone/>
              <a:defRPr lang="ru-RU" sz="24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366837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lang="ru-RU" sz="20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1366837" cy="352425"/>
          </a:xfrm>
        </p:spPr>
        <p:txBody>
          <a:bodyPr/>
          <a:lstStyle>
            <a:lvl1pPr>
              <a:defRPr/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245225"/>
            <a:ext cx="730250" cy="476250"/>
          </a:xfrm>
        </p:spPr>
        <p:txBody>
          <a:bodyPr/>
          <a:lstStyle>
            <a:lvl1pPr>
              <a:defRPr/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92375"/>
            <a:ext cx="8229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1908175" y="404813"/>
            <a:ext cx="35290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>
                <a:solidFill>
                  <a:srgbClr val="128544"/>
                </a:solidFill>
                <a:latin typeface="Monotype Corsiva" pitchFamily="66" charset="0"/>
              </a:rPr>
              <a:t>Московский институт</a:t>
            </a: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908175" y="693738"/>
            <a:ext cx="3529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rgbClr val="128544"/>
                </a:solidFill>
                <a:latin typeface="Monotype Corsiva" pitchFamily="66" charset="0"/>
              </a:rPr>
              <a:t>открытого образования</a:t>
            </a: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2052638" y="1052513"/>
            <a:ext cx="6478587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5291138" y="1052513"/>
            <a:ext cx="33131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52" name="Picture 17" descr="logo-14-07-0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4450"/>
            <a:ext cx="1692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18"/>
          <p:cNvSpPr>
            <a:spLocks noChangeShapeType="1"/>
          </p:cNvSpPr>
          <p:nvPr/>
        </p:nvSpPr>
        <p:spPr bwMode="auto">
          <a:xfrm>
            <a:off x="468313" y="6092825"/>
            <a:ext cx="8134350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auto">
          <a:xfrm>
            <a:off x="5364163" y="6092825"/>
            <a:ext cx="33131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308725"/>
            <a:ext cx="1150937" cy="352425"/>
          </a:xfrm>
          <a:prstGeom prst="rect">
            <a:avLst/>
          </a:prstGeom>
        </p:spPr>
        <p:txBody>
          <a:bodyPr/>
          <a:lstStyle>
            <a:lvl1pPr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6CD3B8B3-AD7E-4606-8A15-010AF0CA4C6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  <a:prstGeom prst="rect">
            <a:avLst/>
          </a:prstGeom>
        </p:spPr>
        <p:txBody>
          <a:bodyPr/>
          <a:lstStyle>
            <a:lvl1pPr algn="r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fld id="{2D6330AA-74E4-4AC0-BB7C-3D086A720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D5F3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D5F3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5F3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D5F3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D5F3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9E98D-7407-4B63-A0E5-BBCFBF445B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F48BA-5315-43A1-B3D3-2414B308883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13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9BE1-7F6F-4E03-B744-445992377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FAB6-ECFB-4333-B06C-D42A00B0BC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ndslide.org/img/tmb/6/538883/d9df7aee355ece95484c836fa1556a31-72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55403" cy="5444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/>
              <a:t>«Речь – это показатель ума» </a:t>
            </a:r>
          </a:p>
          <a:p>
            <a:pPr algn="ctr">
              <a:spcBef>
                <a:spcPct val="0"/>
              </a:spcBef>
            </a:pPr>
            <a:endParaRPr lang="ru-RU" altLang="ru-RU" sz="2800" b="1" dirty="0"/>
          </a:p>
          <a:p>
            <a:pPr algn="ctr">
              <a:spcBef>
                <a:spcPct val="0"/>
              </a:spcBef>
            </a:pPr>
            <a:r>
              <a:rPr lang="ru-RU" altLang="ru-RU" sz="2800" b="1" dirty="0"/>
              <a:t>                                      Сенека</a:t>
            </a:r>
          </a:p>
        </p:txBody>
      </p:sp>
    </p:spTree>
    <p:extLst>
      <p:ext uri="{BB962C8B-B14F-4D97-AF65-F5344CB8AC3E}">
        <p14:creationId xmlns:p14="http://schemas.microsoft.com/office/powerpoint/2010/main" val="321406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58825"/>
            <a:ext cx="75644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58825"/>
            <a:ext cx="75644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Сквернословие - от слова «скверна</a:t>
            </a:r>
            <a:r>
              <a:rPr lang="ru-RU" sz="3200" b="1" dirty="0" smtClean="0"/>
              <a:t>».</a:t>
            </a:r>
          </a:p>
          <a:p>
            <a:endParaRPr lang="ru-RU" sz="3200" b="1" dirty="0"/>
          </a:p>
          <a:p>
            <a:pPr algn="just">
              <a:defRPr/>
            </a:pP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Скверна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- мерзость, гадость, пакость, все гнусное, противное, отвратительное, непотребное, что мерзит плотски и духовно; нечистота, грязь и гниль, тление, мертвечина, извержения, кал; смрад, вонь; непотребство, разврат, нравственное растление; все богопротивное».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Словарь В. Даля.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9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dirty="0"/>
              <a:t>В Библии сказано: “От слов своих </a:t>
            </a:r>
            <a:r>
              <a:rPr lang="ru-RU" altLang="ru-RU" sz="2800" dirty="0" err="1"/>
              <a:t>осудишься</a:t>
            </a:r>
            <a:r>
              <a:rPr lang="ru-RU" altLang="ru-RU" sz="2800" dirty="0"/>
              <a:t>, от слов своих оправдаешься”. С православной точки зрения: «Сквернословие – это грех!» Церковь всегда запрещала сквернословие, злоречие. Порок этот находится в прямой зависимости от того, насколько человек духовно развит.</a:t>
            </a:r>
          </a:p>
        </p:txBody>
      </p:sp>
      <p:pic>
        <p:nvPicPr>
          <p:cNvPr id="3" name="Picture 5" descr="628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10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 майо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26049"/>
            <a:ext cx="3528392" cy="5229957"/>
          </a:xfrm>
          <a:prstGeom prst="rect">
            <a:avLst/>
          </a:prstGeom>
        </p:spPr>
      </p:pic>
      <p:pic>
        <p:nvPicPr>
          <p:cNvPr id="3" name="Рисунок 2" descr="А4 майо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564904"/>
            <a:ext cx="4934477" cy="36600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Священник </a:t>
            </a:r>
            <a:r>
              <a:rPr lang="ru-RU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Николая Кравченко майор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снайпер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разведроты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ВДВ</a:t>
            </a:r>
            <a:endParaRPr lang="ru-RU" sz="4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58825"/>
            <a:ext cx="75644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58825"/>
            <a:ext cx="75644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/>
              <a:t>Сквернословие, как и хамство,  - оружие неуверенных в себе людей. Матерная брань - это не только набор непристойностей. Подобная лексика свидетельствует о духовной болезни человека.  Слово - не просто набор звуков выражающих мысль. Оно способно очень много рассказать о нашем духовном </a:t>
            </a:r>
            <a:r>
              <a:rPr lang="ru-RU" altLang="ru-RU" sz="3600" dirty="0" smtClean="0"/>
              <a:t>состоянии.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214837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презентаций МИО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Оформление по умолчанию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8DC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BE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презентаций МИОО</Template>
  <TotalTime>3714</TotalTime>
  <Words>133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Monotype Corsiva</vt:lpstr>
      <vt:lpstr>Times New Roman</vt:lpstr>
      <vt:lpstr>Шаблон для презентаций МИОО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Варвара</dc:creator>
  <cp:lastModifiedBy>User</cp:lastModifiedBy>
  <cp:revision>134</cp:revision>
  <dcterms:created xsi:type="dcterms:W3CDTF">2015-11-29T13:41:06Z</dcterms:created>
  <dcterms:modified xsi:type="dcterms:W3CDTF">2024-04-17T14:04:42Z</dcterms:modified>
</cp:coreProperties>
</file>