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693400" cy="7556500"/>
  <p:notesSz cx="10693400" cy="75565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rebuchet MS" pitchFamily="34" charset="0"/>
      <p:regular r:id="rId27"/>
      <p:bold r:id="rId28"/>
      <p:italic r:id="rId29"/>
      <p:boldItalic r:id="rId30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0737"/>
            <a:ext cx="10693400" cy="6015355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54938" y="770775"/>
            <a:ext cx="3338829" cy="6015355"/>
          </a:xfrm>
          <a:custGeom>
            <a:avLst/>
            <a:gdLst/>
            <a:ahLst/>
            <a:cxnLst/>
            <a:rect l="l" t="t" r="r" b="b"/>
            <a:pathLst>
              <a:path w="3338829" h="6015355">
                <a:moveTo>
                  <a:pt x="3338461" y="6014948"/>
                </a:moveTo>
                <a:lnTo>
                  <a:pt x="215252" y="6014948"/>
                </a:lnTo>
                <a:lnTo>
                  <a:pt x="165979" y="6009252"/>
                </a:lnTo>
                <a:lnTo>
                  <a:pt x="120704" y="5993032"/>
                </a:lnTo>
                <a:lnTo>
                  <a:pt x="80733" y="5967596"/>
                </a:lnTo>
                <a:lnTo>
                  <a:pt x="47371" y="5934247"/>
                </a:lnTo>
                <a:lnTo>
                  <a:pt x="21924" y="5894293"/>
                </a:lnTo>
                <a:lnTo>
                  <a:pt x="5698" y="5849036"/>
                </a:lnTo>
                <a:lnTo>
                  <a:pt x="0" y="5799785"/>
                </a:lnTo>
                <a:lnTo>
                  <a:pt x="0" y="215163"/>
                </a:lnTo>
                <a:lnTo>
                  <a:pt x="5698" y="165911"/>
                </a:lnTo>
                <a:lnTo>
                  <a:pt x="21924" y="120655"/>
                </a:lnTo>
                <a:lnTo>
                  <a:pt x="47371" y="80700"/>
                </a:lnTo>
                <a:lnTo>
                  <a:pt x="80733" y="47352"/>
                </a:lnTo>
                <a:lnTo>
                  <a:pt x="120704" y="21915"/>
                </a:lnTo>
                <a:lnTo>
                  <a:pt x="165979" y="5696"/>
                </a:lnTo>
                <a:lnTo>
                  <a:pt x="215252" y="0"/>
                </a:lnTo>
                <a:lnTo>
                  <a:pt x="3338461" y="0"/>
                </a:lnTo>
                <a:lnTo>
                  <a:pt x="3338461" y="6014948"/>
                </a:lnTo>
                <a:close/>
              </a:path>
            </a:pathLst>
          </a:custGeom>
          <a:solidFill>
            <a:srgbClr val="B8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400" y="1892300"/>
            <a:ext cx="3289300" cy="3285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0202" y="2070625"/>
            <a:ext cx="6332995" cy="472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E32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E32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E32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0737"/>
            <a:ext cx="10693400" cy="6015355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6893" y="2941952"/>
            <a:ext cx="5799613" cy="605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E32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760" y="2279229"/>
            <a:ext cx="8795878" cy="2631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" y="770737"/>
            <a:ext cx="10693400" cy="4181475"/>
          </a:xfrm>
          <a:custGeom>
            <a:avLst/>
            <a:gdLst/>
            <a:ahLst/>
            <a:cxnLst/>
            <a:rect l="l" t="t" r="r" b="b"/>
            <a:pathLst>
              <a:path w="10693400" h="4181475">
                <a:moveTo>
                  <a:pt x="10478046" y="4181424"/>
                </a:moveTo>
                <a:lnTo>
                  <a:pt x="215150" y="4181424"/>
                </a:lnTo>
                <a:lnTo>
                  <a:pt x="165899" y="4175724"/>
                </a:lnTo>
                <a:lnTo>
                  <a:pt x="120645" y="4159497"/>
                </a:lnTo>
                <a:lnTo>
                  <a:pt x="80692" y="4134048"/>
                </a:lnTo>
                <a:lnTo>
                  <a:pt x="47347" y="4100683"/>
                </a:lnTo>
                <a:lnTo>
                  <a:pt x="21913" y="4060709"/>
                </a:lnTo>
                <a:lnTo>
                  <a:pt x="5695" y="4015432"/>
                </a:lnTo>
                <a:lnTo>
                  <a:pt x="0" y="3966159"/>
                </a:lnTo>
                <a:lnTo>
                  <a:pt x="0" y="19050"/>
                </a:lnTo>
                <a:lnTo>
                  <a:pt x="2202" y="0"/>
                </a:lnTo>
                <a:lnTo>
                  <a:pt x="10690994" y="0"/>
                </a:lnTo>
                <a:lnTo>
                  <a:pt x="10693196" y="19050"/>
                </a:lnTo>
                <a:lnTo>
                  <a:pt x="10693196" y="3966159"/>
                </a:lnTo>
                <a:lnTo>
                  <a:pt x="10687501" y="4015432"/>
                </a:lnTo>
                <a:lnTo>
                  <a:pt x="10671283" y="4060709"/>
                </a:lnTo>
                <a:lnTo>
                  <a:pt x="10645849" y="4100683"/>
                </a:lnTo>
                <a:lnTo>
                  <a:pt x="10612503" y="4134048"/>
                </a:lnTo>
                <a:lnTo>
                  <a:pt x="10572551" y="4159497"/>
                </a:lnTo>
                <a:lnTo>
                  <a:pt x="10527297" y="4175724"/>
                </a:lnTo>
                <a:lnTo>
                  <a:pt x="10478046" y="4181424"/>
                </a:lnTo>
                <a:close/>
              </a:path>
            </a:pathLst>
          </a:custGeom>
          <a:solidFill>
            <a:srgbClr val="B8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476" y="1555669"/>
            <a:ext cx="5522595" cy="14890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505"/>
              </a:spcBef>
            </a:pPr>
            <a:r>
              <a:rPr sz="3400" spc="-10" dirty="0"/>
              <a:t>Компетентностно- </a:t>
            </a:r>
            <a:r>
              <a:rPr sz="3400" spc="-45" dirty="0"/>
              <a:t>ориентированные</a:t>
            </a:r>
            <a:r>
              <a:rPr sz="3400" spc="-180" dirty="0"/>
              <a:t> </a:t>
            </a:r>
            <a:r>
              <a:rPr sz="3400" spc="-10" dirty="0"/>
              <a:t>задания </a:t>
            </a:r>
            <a:r>
              <a:rPr sz="3400" spc="-50" dirty="0"/>
              <a:t>на</a:t>
            </a:r>
            <a:r>
              <a:rPr sz="3400" spc="-180" dirty="0"/>
              <a:t> </a:t>
            </a:r>
            <a:r>
              <a:rPr sz="3400" spc="-85" dirty="0"/>
              <a:t>уроках</a:t>
            </a:r>
            <a:r>
              <a:rPr sz="3400" spc="-180" dirty="0"/>
              <a:t> </a:t>
            </a:r>
            <a:r>
              <a:rPr sz="3400" spc="-10" dirty="0"/>
              <a:t>музыки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382476" y="3449292"/>
            <a:ext cx="6206490" cy="14890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729"/>
              </a:lnSpc>
              <a:spcBef>
                <a:spcPts val="505"/>
              </a:spcBef>
            </a:pPr>
            <a:r>
              <a:rPr sz="3400" b="1" dirty="0">
                <a:solidFill>
                  <a:srgbClr val="0E3256"/>
                </a:solidFill>
                <a:latin typeface="Trebuchet MS"/>
                <a:cs typeface="Trebuchet MS"/>
              </a:rPr>
              <a:t>как</a:t>
            </a:r>
            <a:r>
              <a:rPr sz="3400" b="1" spc="-15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3400" b="1" spc="-20" dirty="0">
                <a:solidFill>
                  <a:srgbClr val="0E3256"/>
                </a:solidFill>
                <a:latin typeface="Trebuchet MS"/>
                <a:cs typeface="Trebuchet MS"/>
              </a:rPr>
              <a:t>средство</a:t>
            </a:r>
            <a:r>
              <a:rPr sz="340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3400" b="1" spc="-10" dirty="0">
                <a:solidFill>
                  <a:srgbClr val="0E3256"/>
                </a:solidFill>
                <a:latin typeface="Trebuchet MS"/>
                <a:cs typeface="Trebuchet MS"/>
              </a:rPr>
              <a:t>формирования </a:t>
            </a:r>
            <a:r>
              <a:rPr sz="3400" b="1" spc="-90" dirty="0">
                <a:solidFill>
                  <a:srgbClr val="0E3256"/>
                </a:solidFill>
                <a:latin typeface="Trebuchet MS"/>
                <a:cs typeface="Trebuchet MS"/>
              </a:rPr>
              <a:t>функциональной</a:t>
            </a:r>
            <a:r>
              <a:rPr sz="3400" b="1" spc="-12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3400" b="1" spc="-10" dirty="0">
                <a:solidFill>
                  <a:srgbClr val="0E3256"/>
                </a:solidFill>
                <a:latin typeface="Trebuchet MS"/>
                <a:cs typeface="Trebuchet MS"/>
              </a:rPr>
              <a:t>грамотности </a:t>
            </a:r>
            <a:r>
              <a:rPr sz="3400" b="1" spc="-155" dirty="0">
                <a:solidFill>
                  <a:srgbClr val="0E3256"/>
                </a:solidFill>
                <a:latin typeface="Trebuchet MS"/>
                <a:cs typeface="Trebuchet MS"/>
              </a:rPr>
              <a:t>у</a:t>
            </a:r>
            <a:r>
              <a:rPr sz="3400" b="1" spc="-18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3400" b="1" spc="-10" dirty="0">
                <a:solidFill>
                  <a:srgbClr val="0E3256"/>
                </a:solidFill>
                <a:latin typeface="Trebuchet MS"/>
                <a:cs typeface="Trebuchet MS"/>
              </a:rPr>
              <a:t>учащихся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2728" y="2068804"/>
            <a:ext cx="2400935" cy="2406015"/>
            <a:chOff x="7502728" y="2068804"/>
            <a:chExt cx="2400935" cy="2406015"/>
          </a:xfrm>
        </p:grpSpPr>
        <p:sp>
          <p:nvSpPr>
            <p:cNvPr id="6" name="object 6"/>
            <p:cNvSpPr/>
            <p:nvPr/>
          </p:nvSpPr>
          <p:spPr>
            <a:xfrm>
              <a:off x="7841653" y="2359583"/>
              <a:ext cx="1831339" cy="2113280"/>
            </a:xfrm>
            <a:custGeom>
              <a:avLst/>
              <a:gdLst/>
              <a:ahLst/>
              <a:cxnLst/>
              <a:rect l="l" t="t" r="r" b="b"/>
              <a:pathLst>
                <a:path w="1831340" h="2113279">
                  <a:moveTo>
                    <a:pt x="68262" y="410057"/>
                  </a:moveTo>
                  <a:lnTo>
                    <a:pt x="67170" y="407771"/>
                  </a:lnTo>
                  <a:lnTo>
                    <a:pt x="65036" y="406984"/>
                  </a:lnTo>
                  <a:lnTo>
                    <a:pt x="64592" y="405396"/>
                  </a:lnTo>
                  <a:lnTo>
                    <a:pt x="64846" y="396163"/>
                  </a:lnTo>
                  <a:lnTo>
                    <a:pt x="64147" y="392798"/>
                  </a:lnTo>
                  <a:lnTo>
                    <a:pt x="62611" y="385305"/>
                  </a:lnTo>
                  <a:lnTo>
                    <a:pt x="56857" y="383616"/>
                  </a:lnTo>
                  <a:lnTo>
                    <a:pt x="49263" y="390804"/>
                  </a:lnTo>
                  <a:lnTo>
                    <a:pt x="47523" y="392988"/>
                  </a:lnTo>
                  <a:lnTo>
                    <a:pt x="45440" y="395325"/>
                  </a:lnTo>
                  <a:lnTo>
                    <a:pt x="40779" y="389178"/>
                  </a:lnTo>
                  <a:lnTo>
                    <a:pt x="34429" y="387540"/>
                  </a:lnTo>
                  <a:lnTo>
                    <a:pt x="21983" y="386245"/>
                  </a:lnTo>
                  <a:lnTo>
                    <a:pt x="16421" y="385102"/>
                  </a:lnTo>
                  <a:lnTo>
                    <a:pt x="10871" y="384263"/>
                  </a:lnTo>
                  <a:lnTo>
                    <a:pt x="7099" y="384403"/>
                  </a:lnTo>
                  <a:lnTo>
                    <a:pt x="5461" y="387934"/>
                  </a:lnTo>
                  <a:lnTo>
                    <a:pt x="7150" y="389026"/>
                  </a:lnTo>
                  <a:lnTo>
                    <a:pt x="10414" y="389267"/>
                  </a:lnTo>
                  <a:lnTo>
                    <a:pt x="17716" y="390156"/>
                  </a:lnTo>
                  <a:lnTo>
                    <a:pt x="24841" y="391668"/>
                  </a:lnTo>
                  <a:lnTo>
                    <a:pt x="31737" y="394004"/>
                  </a:lnTo>
                  <a:lnTo>
                    <a:pt x="38354" y="397357"/>
                  </a:lnTo>
                  <a:lnTo>
                    <a:pt x="43853" y="399783"/>
                  </a:lnTo>
                  <a:lnTo>
                    <a:pt x="44399" y="401421"/>
                  </a:lnTo>
                  <a:lnTo>
                    <a:pt x="41529" y="406336"/>
                  </a:lnTo>
                  <a:lnTo>
                    <a:pt x="36715" y="398945"/>
                  </a:lnTo>
                  <a:lnTo>
                    <a:pt x="33096" y="398551"/>
                  </a:lnTo>
                  <a:lnTo>
                    <a:pt x="28028" y="401078"/>
                  </a:lnTo>
                  <a:lnTo>
                    <a:pt x="31013" y="404647"/>
                  </a:lnTo>
                  <a:lnTo>
                    <a:pt x="30060" y="408127"/>
                  </a:lnTo>
                  <a:lnTo>
                    <a:pt x="28968" y="411594"/>
                  </a:lnTo>
                  <a:lnTo>
                    <a:pt x="29616" y="414070"/>
                  </a:lnTo>
                  <a:lnTo>
                    <a:pt x="29222" y="417398"/>
                  </a:lnTo>
                  <a:lnTo>
                    <a:pt x="33286" y="417245"/>
                  </a:lnTo>
                  <a:lnTo>
                    <a:pt x="41821" y="419836"/>
                  </a:lnTo>
                  <a:lnTo>
                    <a:pt x="43561" y="420128"/>
                  </a:lnTo>
                  <a:lnTo>
                    <a:pt x="45199" y="421271"/>
                  </a:lnTo>
                  <a:lnTo>
                    <a:pt x="47929" y="417106"/>
                  </a:lnTo>
                  <a:lnTo>
                    <a:pt x="50101" y="415963"/>
                  </a:lnTo>
                  <a:lnTo>
                    <a:pt x="51841" y="414578"/>
                  </a:lnTo>
                  <a:lnTo>
                    <a:pt x="55816" y="406234"/>
                  </a:lnTo>
                  <a:lnTo>
                    <a:pt x="60477" y="404698"/>
                  </a:lnTo>
                  <a:lnTo>
                    <a:pt x="62014" y="409409"/>
                  </a:lnTo>
                  <a:lnTo>
                    <a:pt x="65036" y="411492"/>
                  </a:lnTo>
                  <a:lnTo>
                    <a:pt x="68262" y="410057"/>
                  </a:lnTo>
                  <a:close/>
                </a:path>
                <a:path w="1831340" h="2113279">
                  <a:moveTo>
                    <a:pt x="70700" y="46520"/>
                  </a:moveTo>
                  <a:lnTo>
                    <a:pt x="67424" y="38785"/>
                  </a:lnTo>
                  <a:lnTo>
                    <a:pt x="62712" y="32385"/>
                  </a:lnTo>
                  <a:lnTo>
                    <a:pt x="53924" y="29756"/>
                  </a:lnTo>
                  <a:lnTo>
                    <a:pt x="53924" y="25984"/>
                  </a:lnTo>
                  <a:lnTo>
                    <a:pt x="53632" y="22453"/>
                  </a:lnTo>
                  <a:lnTo>
                    <a:pt x="53975" y="19037"/>
                  </a:lnTo>
                  <a:lnTo>
                    <a:pt x="45440" y="26822"/>
                  </a:lnTo>
                  <a:lnTo>
                    <a:pt x="43713" y="29997"/>
                  </a:lnTo>
                  <a:lnTo>
                    <a:pt x="41122" y="32131"/>
                  </a:lnTo>
                  <a:lnTo>
                    <a:pt x="38100" y="33667"/>
                  </a:lnTo>
                  <a:lnTo>
                    <a:pt x="28409" y="42849"/>
                  </a:lnTo>
                  <a:lnTo>
                    <a:pt x="18821" y="52120"/>
                  </a:lnTo>
                  <a:lnTo>
                    <a:pt x="0" y="70929"/>
                  </a:lnTo>
                  <a:lnTo>
                    <a:pt x="6502" y="73164"/>
                  </a:lnTo>
                  <a:lnTo>
                    <a:pt x="11010" y="71577"/>
                  </a:lnTo>
                  <a:lnTo>
                    <a:pt x="16522" y="64782"/>
                  </a:lnTo>
                  <a:lnTo>
                    <a:pt x="18161" y="62001"/>
                  </a:lnTo>
                  <a:lnTo>
                    <a:pt x="20193" y="59016"/>
                  </a:lnTo>
                  <a:lnTo>
                    <a:pt x="24460" y="62788"/>
                  </a:lnTo>
                  <a:lnTo>
                    <a:pt x="22377" y="70231"/>
                  </a:lnTo>
                  <a:lnTo>
                    <a:pt x="28473" y="72466"/>
                  </a:lnTo>
                  <a:lnTo>
                    <a:pt x="31508" y="63639"/>
                  </a:lnTo>
                  <a:lnTo>
                    <a:pt x="33540" y="62052"/>
                  </a:lnTo>
                  <a:lnTo>
                    <a:pt x="41821" y="60756"/>
                  </a:lnTo>
                  <a:lnTo>
                    <a:pt x="44754" y="62839"/>
                  </a:lnTo>
                  <a:lnTo>
                    <a:pt x="47078" y="64820"/>
                  </a:lnTo>
                  <a:lnTo>
                    <a:pt x="49517" y="66370"/>
                  </a:lnTo>
                  <a:lnTo>
                    <a:pt x="70700" y="46520"/>
                  </a:lnTo>
                  <a:close/>
                </a:path>
                <a:path w="1831340" h="2113279">
                  <a:moveTo>
                    <a:pt x="118960" y="135128"/>
                  </a:moveTo>
                  <a:lnTo>
                    <a:pt x="118719" y="134823"/>
                  </a:lnTo>
                  <a:lnTo>
                    <a:pt x="118465" y="134581"/>
                  </a:lnTo>
                  <a:lnTo>
                    <a:pt x="118224" y="134277"/>
                  </a:lnTo>
                  <a:lnTo>
                    <a:pt x="118224" y="135674"/>
                  </a:lnTo>
                  <a:lnTo>
                    <a:pt x="118567" y="135521"/>
                  </a:lnTo>
                  <a:lnTo>
                    <a:pt x="118821" y="135369"/>
                  </a:lnTo>
                  <a:lnTo>
                    <a:pt x="118960" y="135128"/>
                  </a:lnTo>
                  <a:close/>
                </a:path>
                <a:path w="1831340" h="2113279">
                  <a:moveTo>
                    <a:pt x="144018" y="130810"/>
                  </a:moveTo>
                  <a:lnTo>
                    <a:pt x="143471" y="129908"/>
                  </a:lnTo>
                  <a:lnTo>
                    <a:pt x="142722" y="128079"/>
                  </a:lnTo>
                  <a:lnTo>
                    <a:pt x="141986" y="125691"/>
                  </a:lnTo>
                  <a:lnTo>
                    <a:pt x="142227" y="122974"/>
                  </a:lnTo>
                  <a:lnTo>
                    <a:pt x="142087" y="119799"/>
                  </a:lnTo>
                  <a:lnTo>
                    <a:pt x="134785" y="125107"/>
                  </a:lnTo>
                  <a:lnTo>
                    <a:pt x="133502" y="126390"/>
                  </a:lnTo>
                  <a:lnTo>
                    <a:pt x="135191" y="130213"/>
                  </a:lnTo>
                  <a:lnTo>
                    <a:pt x="134200" y="133883"/>
                  </a:lnTo>
                  <a:lnTo>
                    <a:pt x="132359" y="138353"/>
                  </a:lnTo>
                  <a:lnTo>
                    <a:pt x="135382" y="138798"/>
                  </a:lnTo>
                  <a:lnTo>
                    <a:pt x="136334" y="140627"/>
                  </a:lnTo>
                  <a:lnTo>
                    <a:pt x="136728" y="145694"/>
                  </a:lnTo>
                  <a:lnTo>
                    <a:pt x="137020" y="146240"/>
                  </a:lnTo>
                  <a:lnTo>
                    <a:pt x="137617" y="147878"/>
                  </a:lnTo>
                  <a:lnTo>
                    <a:pt x="139204" y="145745"/>
                  </a:lnTo>
                  <a:lnTo>
                    <a:pt x="140893" y="144449"/>
                  </a:lnTo>
                  <a:lnTo>
                    <a:pt x="141338" y="141922"/>
                  </a:lnTo>
                  <a:lnTo>
                    <a:pt x="141630" y="141071"/>
                  </a:lnTo>
                  <a:lnTo>
                    <a:pt x="141986" y="140335"/>
                  </a:lnTo>
                  <a:lnTo>
                    <a:pt x="140042" y="139433"/>
                  </a:lnTo>
                  <a:lnTo>
                    <a:pt x="139103" y="138938"/>
                  </a:lnTo>
                  <a:lnTo>
                    <a:pt x="140195" y="135521"/>
                  </a:lnTo>
                  <a:lnTo>
                    <a:pt x="141884" y="132892"/>
                  </a:lnTo>
                  <a:lnTo>
                    <a:pt x="144018" y="130810"/>
                  </a:lnTo>
                  <a:close/>
                </a:path>
                <a:path w="1831340" h="2113279">
                  <a:moveTo>
                    <a:pt x="181864" y="50241"/>
                  </a:moveTo>
                  <a:lnTo>
                    <a:pt x="173139" y="42405"/>
                  </a:lnTo>
                  <a:lnTo>
                    <a:pt x="169316" y="46177"/>
                  </a:lnTo>
                  <a:lnTo>
                    <a:pt x="168617" y="47713"/>
                  </a:lnTo>
                  <a:lnTo>
                    <a:pt x="168719" y="48996"/>
                  </a:lnTo>
                  <a:lnTo>
                    <a:pt x="169214" y="50241"/>
                  </a:lnTo>
                  <a:lnTo>
                    <a:pt x="170853" y="48945"/>
                  </a:lnTo>
                  <a:lnTo>
                    <a:pt x="173888" y="46621"/>
                  </a:lnTo>
                  <a:lnTo>
                    <a:pt x="176263" y="50342"/>
                  </a:lnTo>
                  <a:lnTo>
                    <a:pt x="175971" y="56045"/>
                  </a:lnTo>
                  <a:lnTo>
                    <a:pt x="180975" y="57835"/>
                  </a:lnTo>
                  <a:lnTo>
                    <a:pt x="181622" y="52666"/>
                  </a:lnTo>
                  <a:lnTo>
                    <a:pt x="181864" y="50241"/>
                  </a:lnTo>
                  <a:close/>
                </a:path>
                <a:path w="1831340" h="2113279">
                  <a:moveTo>
                    <a:pt x="183997" y="58623"/>
                  </a:moveTo>
                  <a:lnTo>
                    <a:pt x="182118" y="58178"/>
                  </a:lnTo>
                  <a:lnTo>
                    <a:pt x="181724" y="58077"/>
                  </a:lnTo>
                  <a:lnTo>
                    <a:pt x="181368" y="57975"/>
                  </a:lnTo>
                  <a:lnTo>
                    <a:pt x="180975" y="57835"/>
                  </a:lnTo>
                  <a:lnTo>
                    <a:pt x="180975" y="58178"/>
                  </a:lnTo>
                  <a:lnTo>
                    <a:pt x="181864" y="58724"/>
                  </a:lnTo>
                  <a:lnTo>
                    <a:pt x="182905" y="58724"/>
                  </a:lnTo>
                  <a:lnTo>
                    <a:pt x="183997" y="58623"/>
                  </a:lnTo>
                  <a:close/>
                </a:path>
                <a:path w="1831340" h="2113279">
                  <a:moveTo>
                    <a:pt x="191744" y="60502"/>
                  </a:moveTo>
                  <a:lnTo>
                    <a:pt x="189255" y="57581"/>
                  </a:lnTo>
                  <a:lnTo>
                    <a:pt x="186537" y="58343"/>
                  </a:lnTo>
                  <a:lnTo>
                    <a:pt x="183997" y="58597"/>
                  </a:lnTo>
                  <a:lnTo>
                    <a:pt x="186829" y="59359"/>
                  </a:lnTo>
                  <a:lnTo>
                    <a:pt x="186931" y="60629"/>
                  </a:lnTo>
                  <a:lnTo>
                    <a:pt x="182613" y="61899"/>
                  </a:lnTo>
                  <a:lnTo>
                    <a:pt x="178790" y="68249"/>
                  </a:lnTo>
                  <a:lnTo>
                    <a:pt x="173189" y="67106"/>
                  </a:lnTo>
                  <a:lnTo>
                    <a:pt x="173050" y="66725"/>
                  </a:lnTo>
                  <a:lnTo>
                    <a:pt x="172796" y="65963"/>
                  </a:lnTo>
                  <a:lnTo>
                    <a:pt x="172745" y="63931"/>
                  </a:lnTo>
                  <a:lnTo>
                    <a:pt x="172656" y="63309"/>
                  </a:lnTo>
                  <a:lnTo>
                    <a:pt x="173380" y="64135"/>
                  </a:lnTo>
                  <a:lnTo>
                    <a:pt x="174078" y="65074"/>
                  </a:lnTo>
                  <a:lnTo>
                    <a:pt x="174828" y="65963"/>
                  </a:lnTo>
                  <a:lnTo>
                    <a:pt x="177457" y="63487"/>
                  </a:lnTo>
                  <a:lnTo>
                    <a:pt x="176606" y="61201"/>
                  </a:lnTo>
                  <a:lnTo>
                    <a:pt x="175323" y="59118"/>
                  </a:lnTo>
                  <a:lnTo>
                    <a:pt x="173977" y="56883"/>
                  </a:lnTo>
                  <a:lnTo>
                    <a:pt x="172618" y="55206"/>
                  </a:lnTo>
                  <a:lnTo>
                    <a:pt x="172618" y="63157"/>
                  </a:lnTo>
                  <a:lnTo>
                    <a:pt x="172199" y="62661"/>
                  </a:lnTo>
                  <a:lnTo>
                    <a:pt x="171107" y="61645"/>
                  </a:lnTo>
                  <a:lnTo>
                    <a:pt x="169468" y="60248"/>
                  </a:lnTo>
                  <a:lnTo>
                    <a:pt x="169075" y="59982"/>
                  </a:lnTo>
                  <a:lnTo>
                    <a:pt x="171754" y="60109"/>
                  </a:lnTo>
                  <a:lnTo>
                    <a:pt x="172440" y="61556"/>
                  </a:lnTo>
                  <a:lnTo>
                    <a:pt x="172618" y="63157"/>
                  </a:lnTo>
                  <a:lnTo>
                    <a:pt x="172618" y="55206"/>
                  </a:lnTo>
                  <a:lnTo>
                    <a:pt x="172339" y="54851"/>
                  </a:lnTo>
                  <a:lnTo>
                    <a:pt x="170116" y="51930"/>
                  </a:lnTo>
                  <a:lnTo>
                    <a:pt x="169570" y="51079"/>
                  </a:lnTo>
                  <a:lnTo>
                    <a:pt x="169214" y="50241"/>
                  </a:lnTo>
                  <a:lnTo>
                    <a:pt x="166636" y="52222"/>
                  </a:lnTo>
                  <a:lnTo>
                    <a:pt x="168821" y="59804"/>
                  </a:lnTo>
                  <a:lnTo>
                    <a:pt x="167627" y="58978"/>
                  </a:lnTo>
                  <a:lnTo>
                    <a:pt x="162864" y="57581"/>
                  </a:lnTo>
                  <a:lnTo>
                    <a:pt x="162267" y="59232"/>
                  </a:lnTo>
                  <a:lnTo>
                    <a:pt x="162318" y="59740"/>
                  </a:lnTo>
                  <a:lnTo>
                    <a:pt x="162814" y="61772"/>
                  </a:lnTo>
                  <a:lnTo>
                    <a:pt x="163360" y="62534"/>
                  </a:lnTo>
                  <a:lnTo>
                    <a:pt x="164261" y="63296"/>
                  </a:lnTo>
                  <a:lnTo>
                    <a:pt x="164566" y="64820"/>
                  </a:lnTo>
                  <a:lnTo>
                    <a:pt x="164503" y="65074"/>
                  </a:lnTo>
                  <a:lnTo>
                    <a:pt x="163957" y="65836"/>
                  </a:lnTo>
                  <a:lnTo>
                    <a:pt x="163715" y="66725"/>
                  </a:lnTo>
                  <a:lnTo>
                    <a:pt x="162318" y="65074"/>
                  </a:lnTo>
                  <a:lnTo>
                    <a:pt x="161632" y="64312"/>
                  </a:lnTo>
                  <a:lnTo>
                    <a:pt x="156222" y="63169"/>
                  </a:lnTo>
                  <a:lnTo>
                    <a:pt x="155130" y="63931"/>
                  </a:lnTo>
                  <a:lnTo>
                    <a:pt x="152704" y="65455"/>
                  </a:lnTo>
                  <a:lnTo>
                    <a:pt x="160096" y="72567"/>
                  </a:lnTo>
                  <a:lnTo>
                    <a:pt x="155524" y="75488"/>
                  </a:lnTo>
                  <a:lnTo>
                    <a:pt x="159893" y="83108"/>
                  </a:lnTo>
                  <a:lnTo>
                    <a:pt x="152996" y="86029"/>
                  </a:lnTo>
                  <a:lnTo>
                    <a:pt x="152057" y="84505"/>
                  </a:lnTo>
                  <a:lnTo>
                    <a:pt x="150914" y="83235"/>
                  </a:lnTo>
                  <a:lnTo>
                    <a:pt x="149618" y="79552"/>
                  </a:lnTo>
                  <a:lnTo>
                    <a:pt x="149669" y="77266"/>
                  </a:lnTo>
                  <a:lnTo>
                    <a:pt x="149009" y="76885"/>
                  </a:lnTo>
                  <a:lnTo>
                    <a:pt x="146850" y="75615"/>
                  </a:lnTo>
                  <a:lnTo>
                    <a:pt x="145402" y="74726"/>
                  </a:lnTo>
                  <a:lnTo>
                    <a:pt x="144957" y="69011"/>
                  </a:lnTo>
                  <a:lnTo>
                    <a:pt x="148590" y="65074"/>
                  </a:lnTo>
                  <a:lnTo>
                    <a:pt x="148704" y="64693"/>
                  </a:lnTo>
                  <a:lnTo>
                    <a:pt x="147040" y="62915"/>
                  </a:lnTo>
                  <a:lnTo>
                    <a:pt x="146697" y="60629"/>
                  </a:lnTo>
                  <a:lnTo>
                    <a:pt x="144221" y="60121"/>
                  </a:lnTo>
                  <a:lnTo>
                    <a:pt x="141732" y="59486"/>
                  </a:lnTo>
                  <a:lnTo>
                    <a:pt x="139255" y="58978"/>
                  </a:lnTo>
                  <a:lnTo>
                    <a:pt x="135242" y="57835"/>
                  </a:lnTo>
                  <a:lnTo>
                    <a:pt x="132854" y="59232"/>
                  </a:lnTo>
                  <a:lnTo>
                    <a:pt x="131711" y="61518"/>
                  </a:lnTo>
                  <a:lnTo>
                    <a:pt x="131838" y="61899"/>
                  </a:lnTo>
                  <a:lnTo>
                    <a:pt x="137020" y="69011"/>
                  </a:lnTo>
                  <a:lnTo>
                    <a:pt x="133946" y="72821"/>
                  </a:lnTo>
                  <a:lnTo>
                    <a:pt x="131762" y="76885"/>
                  </a:lnTo>
                  <a:lnTo>
                    <a:pt x="125171" y="73202"/>
                  </a:lnTo>
                  <a:lnTo>
                    <a:pt x="121539" y="71297"/>
                  </a:lnTo>
                  <a:lnTo>
                    <a:pt x="120878" y="67995"/>
                  </a:lnTo>
                  <a:lnTo>
                    <a:pt x="120700" y="67106"/>
                  </a:lnTo>
                  <a:lnTo>
                    <a:pt x="120650" y="61518"/>
                  </a:lnTo>
                  <a:lnTo>
                    <a:pt x="125018" y="54660"/>
                  </a:lnTo>
                  <a:lnTo>
                    <a:pt x="126809" y="53771"/>
                  </a:lnTo>
                  <a:lnTo>
                    <a:pt x="128790" y="56438"/>
                  </a:lnTo>
                  <a:lnTo>
                    <a:pt x="129679" y="55041"/>
                  </a:lnTo>
                  <a:lnTo>
                    <a:pt x="130213" y="53771"/>
                  </a:lnTo>
                  <a:lnTo>
                    <a:pt x="130378" y="53390"/>
                  </a:lnTo>
                  <a:lnTo>
                    <a:pt x="133553" y="50596"/>
                  </a:lnTo>
                  <a:lnTo>
                    <a:pt x="134937" y="51231"/>
                  </a:lnTo>
                  <a:lnTo>
                    <a:pt x="135191" y="54025"/>
                  </a:lnTo>
                  <a:lnTo>
                    <a:pt x="136080" y="54914"/>
                  </a:lnTo>
                  <a:lnTo>
                    <a:pt x="136525" y="55422"/>
                  </a:lnTo>
                  <a:lnTo>
                    <a:pt x="139052" y="51231"/>
                  </a:lnTo>
                  <a:lnTo>
                    <a:pt x="139344" y="50596"/>
                  </a:lnTo>
                  <a:lnTo>
                    <a:pt x="140944" y="47167"/>
                  </a:lnTo>
                  <a:lnTo>
                    <a:pt x="142036" y="45008"/>
                  </a:lnTo>
                  <a:lnTo>
                    <a:pt x="145859" y="46913"/>
                  </a:lnTo>
                  <a:lnTo>
                    <a:pt x="152006" y="50215"/>
                  </a:lnTo>
                  <a:lnTo>
                    <a:pt x="154787" y="49199"/>
                  </a:lnTo>
                  <a:lnTo>
                    <a:pt x="156171" y="48818"/>
                  </a:lnTo>
                  <a:lnTo>
                    <a:pt x="154876" y="48310"/>
                  </a:lnTo>
                  <a:lnTo>
                    <a:pt x="152247" y="47167"/>
                  </a:lnTo>
                  <a:lnTo>
                    <a:pt x="150482" y="45008"/>
                  </a:lnTo>
                  <a:lnTo>
                    <a:pt x="148729" y="42849"/>
                  </a:lnTo>
                  <a:lnTo>
                    <a:pt x="147269" y="40944"/>
                  </a:lnTo>
                  <a:lnTo>
                    <a:pt x="146989" y="40563"/>
                  </a:lnTo>
                  <a:lnTo>
                    <a:pt x="143179" y="40944"/>
                  </a:lnTo>
                  <a:lnTo>
                    <a:pt x="143179" y="34467"/>
                  </a:lnTo>
                  <a:lnTo>
                    <a:pt x="138010" y="32943"/>
                  </a:lnTo>
                  <a:lnTo>
                    <a:pt x="133057" y="31673"/>
                  </a:lnTo>
                  <a:lnTo>
                    <a:pt x="127990" y="29895"/>
                  </a:lnTo>
                  <a:lnTo>
                    <a:pt x="127749" y="29895"/>
                  </a:lnTo>
                  <a:lnTo>
                    <a:pt x="114211" y="41198"/>
                  </a:lnTo>
                  <a:lnTo>
                    <a:pt x="100876" y="52882"/>
                  </a:lnTo>
                  <a:lnTo>
                    <a:pt x="87718" y="64693"/>
                  </a:lnTo>
                  <a:lnTo>
                    <a:pt x="74764" y="76631"/>
                  </a:lnTo>
                  <a:lnTo>
                    <a:pt x="78384" y="82219"/>
                  </a:lnTo>
                  <a:lnTo>
                    <a:pt x="80225" y="85013"/>
                  </a:lnTo>
                  <a:lnTo>
                    <a:pt x="78638" y="87426"/>
                  </a:lnTo>
                  <a:lnTo>
                    <a:pt x="76352" y="86918"/>
                  </a:lnTo>
                  <a:lnTo>
                    <a:pt x="71932" y="85140"/>
                  </a:lnTo>
                  <a:lnTo>
                    <a:pt x="67716" y="83362"/>
                  </a:lnTo>
                  <a:lnTo>
                    <a:pt x="63703" y="87299"/>
                  </a:lnTo>
                  <a:lnTo>
                    <a:pt x="61709" y="89204"/>
                  </a:lnTo>
                  <a:lnTo>
                    <a:pt x="66078" y="91871"/>
                  </a:lnTo>
                  <a:lnTo>
                    <a:pt x="72237" y="92887"/>
                  </a:lnTo>
                  <a:lnTo>
                    <a:pt x="72872" y="99745"/>
                  </a:lnTo>
                  <a:lnTo>
                    <a:pt x="44653" y="120192"/>
                  </a:lnTo>
                  <a:lnTo>
                    <a:pt x="41871" y="123875"/>
                  </a:lnTo>
                  <a:lnTo>
                    <a:pt x="40233" y="123494"/>
                  </a:lnTo>
                  <a:lnTo>
                    <a:pt x="42964" y="124383"/>
                  </a:lnTo>
                  <a:lnTo>
                    <a:pt x="45643" y="125780"/>
                  </a:lnTo>
                  <a:lnTo>
                    <a:pt x="53581" y="126669"/>
                  </a:lnTo>
                  <a:lnTo>
                    <a:pt x="57797" y="128320"/>
                  </a:lnTo>
                  <a:lnTo>
                    <a:pt x="60134" y="134162"/>
                  </a:lnTo>
                  <a:lnTo>
                    <a:pt x="62357" y="131622"/>
                  </a:lnTo>
                  <a:lnTo>
                    <a:pt x="64096" y="129590"/>
                  </a:lnTo>
                  <a:lnTo>
                    <a:pt x="65887" y="127558"/>
                  </a:lnTo>
                  <a:lnTo>
                    <a:pt x="67322" y="126542"/>
                  </a:lnTo>
                  <a:lnTo>
                    <a:pt x="68707" y="125526"/>
                  </a:lnTo>
                  <a:lnTo>
                    <a:pt x="70192" y="124764"/>
                  </a:lnTo>
                  <a:lnTo>
                    <a:pt x="71335" y="124002"/>
                  </a:lnTo>
                  <a:lnTo>
                    <a:pt x="71767" y="123875"/>
                  </a:lnTo>
                  <a:lnTo>
                    <a:pt x="72631" y="123621"/>
                  </a:lnTo>
                  <a:lnTo>
                    <a:pt x="73875" y="123113"/>
                  </a:lnTo>
                  <a:lnTo>
                    <a:pt x="72339" y="119684"/>
                  </a:lnTo>
                  <a:lnTo>
                    <a:pt x="71234" y="117398"/>
                  </a:lnTo>
                  <a:lnTo>
                    <a:pt x="76047" y="112318"/>
                  </a:lnTo>
                  <a:lnTo>
                    <a:pt x="82600" y="107365"/>
                  </a:lnTo>
                  <a:lnTo>
                    <a:pt x="76504" y="98983"/>
                  </a:lnTo>
                  <a:lnTo>
                    <a:pt x="78041" y="98094"/>
                  </a:lnTo>
                  <a:lnTo>
                    <a:pt x="81356" y="96316"/>
                  </a:lnTo>
                  <a:lnTo>
                    <a:pt x="83045" y="90728"/>
                  </a:lnTo>
                  <a:lnTo>
                    <a:pt x="89839" y="93268"/>
                  </a:lnTo>
                  <a:lnTo>
                    <a:pt x="91732" y="92125"/>
                  </a:lnTo>
                  <a:lnTo>
                    <a:pt x="91948" y="90728"/>
                  </a:lnTo>
                  <a:lnTo>
                    <a:pt x="92468" y="87426"/>
                  </a:lnTo>
                  <a:lnTo>
                    <a:pt x="92925" y="84632"/>
                  </a:lnTo>
                  <a:lnTo>
                    <a:pt x="87960" y="83489"/>
                  </a:lnTo>
                  <a:lnTo>
                    <a:pt x="82994" y="81965"/>
                  </a:lnTo>
                  <a:lnTo>
                    <a:pt x="80962" y="75742"/>
                  </a:lnTo>
                  <a:lnTo>
                    <a:pt x="83096" y="75361"/>
                  </a:lnTo>
                  <a:lnTo>
                    <a:pt x="86715" y="74853"/>
                  </a:lnTo>
                  <a:lnTo>
                    <a:pt x="86918" y="73329"/>
                  </a:lnTo>
                  <a:lnTo>
                    <a:pt x="87757" y="67995"/>
                  </a:lnTo>
                  <a:lnTo>
                    <a:pt x="95961" y="71678"/>
                  </a:lnTo>
                  <a:lnTo>
                    <a:pt x="104521" y="72821"/>
                  </a:lnTo>
                  <a:lnTo>
                    <a:pt x="113080" y="73329"/>
                  </a:lnTo>
                  <a:lnTo>
                    <a:pt x="121297" y="75361"/>
                  </a:lnTo>
                  <a:lnTo>
                    <a:pt x="121793" y="83235"/>
                  </a:lnTo>
                  <a:lnTo>
                    <a:pt x="132067" y="89966"/>
                  </a:lnTo>
                  <a:lnTo>
                    <a:pt x="130568" y="91490"/>
                  </a:lnTo>
                  <a:lnTo>
                    <a:pt x="129438" y="93141"/>
                  </a:lnTo>
                  <a:lnTo>
                    <a:pt x="122389" y="97078"/>
                  </a:lnTo>
                  <a:lnTo>
                    <a:pt x="122135" y="99491"/>
                  </a:lnTo>
                  <a:lnTo>
                    <a:pt x="130619" y="106095"/>
                  </a:lnTo>
                  <a:lnTo>
                    <a:pt x="132359" y="109524"/>
                  </a:lnTo>
                  <a:lnTo>
                    <a:pt x="130670" y="110032"/>
                  </a:lnTo>
                  <a:lnTo>
                    <a:pt x="127254" y="111302"/>
                  </a:lnTo>
                  <a:lnTo>
                    <a:pt x="127342" y="112445"/>
                  </a:lnTo>
                  <a:lnTo>
                    <a:pt x="127330" y="113207"/>
                  </a:lnTo>
                  <a:lnTo>
                    <a:pt x="125755" y="117144"/>
                  </a:lnTo>
                  <a:lnTo>
                    <a:pt x="122834" y="119684"/>
                  </a:lnTo>
                  <a:lnTo>
                    <a:pt x="118770" y="119557"/>
                  </a:lnTo>
                  <a:lnTo>
                    <a:pt x="116979" y="122097"/>
                  </a:lnTo>
                  <a:lnTo>
                    <a:pt x="115925" y="123494"/>
                  </a:lnTo>
                  <a:lnTo>
                    <a:pt x="114109" y="126034"/>
                  </a:lnTo>
                  <a:lnTo>
                    <a:pt x="114058" y="127050"/>
                  </a:lnTo>
                  <a:lnTo>
                    <a:pt x="113563" y="128447"/>
                  </a:lnTo>
                  <a:lnTo>
                    <a:pt x="115150" y="130987"/>
                  </a:lnTo>
                  <a:lnTo>
                    <a:pt x="116586" y="132384"/>
                  </a:lnTo>
                  <a:lnTo>
                    <a:pt x="118224" y="134162"/>
                  </a:lnTo>
                  <a:lnTo>
                    <a:pt x="117729" y="126669"/>
                  </a:lnTo>
                  <a:lnTo>
                    <a:pt x="120853" y="129844"/>
                  </a:lnTo>
                  <a:lnTo>
                    <a:pt x="124968" y="132130"/>
                  </a:lnTo>
                  <a:lnTo>
                    <a:pt x="128485" y="130352"/>
                  </a:lnTo>
                  <a:lnTo>
                    <a:pt x="132359" y="127431"/>
                  </a:lnTo>
                  <a:lnTo>
                    <a:pt x="132956" y="126923"/>
                  </a:lnTo>
                  <a:lnTo>
                    <a:pt x="133172" y="126669"/>
                  </a:lnTo>
                  <a:lnTo>
                    <a:pt x="133502" y="126288"/>
                  </a:lnTo>
                  <a:lnTo>
                    <a:pt x="132905" y="124891"/>
                  </a:lnTo>
                  <a:lnTo>
                    <a:pt x="131965" y="123494"/>
                  </a:lnTo>
                  <a:lnTo>
                    <a:pt x="130517" y="122097"/>
                  </a:lnTo>
                  <a:lnTo>
                    <a:pt x="134200" y="121335"/>
                  </a:lnTo>
                  <a:lnTo>
                    <a:pt x="137325" y="120827"/>
                  </a:lnTo>
                  <a:lnTo>
                    <a:pt x="140195" y="120192"/>
                  </a:lnTo>
                  <a:lnTo>
                    <a:pt x="140881" y="119684"/>
                  </a:lnTo>
                  <a:lnTo>
                    <a:pt x="142087" y="118795"/>
                  </a:lnTo>
                  <a:lnTo>
                    <a:pt x="142087" y="119684"/>
                  </a:lnTo>
                  <a:lnTo>
                    <a:pt x="145503" y="118795"/>
                  </a:lnTo>
                  <a:lnTo>
                    <a:pt x="146494" y="118541"/>
                  </a:lnTo>
                  <a:lnTo>
                    <a:pt x="150368" y="117144"/>
                  </a:lnTo>
                  <a:lnTo>
                    <a:pt x="153670" y="115747"/>
                  </a:lnTo>
                  <a:lnTo>
                    <a:pt x="155473" y="114985"/>
                  </a:lnTo>
                  <a:lnTo>
                    <a:pt x="155879" y="113588"/>
                  </a:lnTo>
                  <a:lnTo>
                    <a:pt x="153644" y="113207"/>
                  </a:lnTo>
                  <a:lnTo>
                    <a:pt x="147586" y="115747"/>
                  </a:lnTo>
                  <a:lnTo>
                    <a:pt x="146202" y="115112"/>
                  </a:lnTo>
                  <a:lnTo>
                    <a:pt x="145453" y="106857"/>
                  </a:lnTo>
                  <a:lnTo>
                    <a:pt x="145211" y="103428"/>
                  </a:lnTo>
                  <a:lnTo>
                    <a:pt x="143814" y="104190"/>
                  </a:lnTo>
                  <a:lnTo>
                    <a:pt x="142976" y="104698"/>
                  </a:lnTo>
                  <a:lnTo>
                    <a:pt x="137871" y="106857"/>
                  </a:lnTo>
                  <a:lnTo>
                    <a:pt x="136779" y="106349"/>
                  </a:lnTo>
                  <a:lnTo>
                    <a:pt x="134645" y="100380"/>
                  </a:lnTo>
                  <a:lnTo>
                    <a:pt x="133654" y="98602"/>
                  </a:lnTo>
                  <a:lnTo>
                    <a:pt x="132613" y="96316"/>
                  </a:lnTo>
                  <a:lnTo>
                    <a:pt x="133692" y="96316"/>
                  </a:lnTo>
                  <a:lnTo>
                    <a:pt x="134696" y="96189"/>
                  </a:lnTo>
                  <a:lnTo>
                    <a:pt x="135585" y="96443"/>
                  </a:lnTo>
                  <a:lnTo>
                    <a:pt x="141681" y="98475"/>
                  </a:lnTo>
                  <a:lnTo>
                    <a:pt x="150520" y="96189"/>
                  </a:lnTo>
                  <a:lnTo>
                    <a:pt x="156921" y="94538"/>
                  </a:lnTo>
                  <a:lnTo>
                    <a:pt x="160337" y="92887"/>
                  </a:lnTo>
                  <a:lnTo>
                    <a:pt x="164109" y="94411"/>
                  </a:lnTo>
                  <a:lnTo>
                    <a:pt x="166090" y="94538"/>
                  </a:lnTo>
                  <a:lnTo>
                    <a:pt x="167233" y="94030"/>
                  </a:lnTo>
                  <a:lnTo>
                    <a:pt x="167119" y="92887"/>
                  </a:lnTo>
                  <a:lnTo>
                    <a:pt x="166928" y="90855"/>
                  </a:lnTo>
                  <a:lnTo>
                    <a:pt x="166839" y="87299"/>
                  </a:lnTo>
                  <a:lnTo>
                    <a:pt x="166954" y="86029"/>
                  </a:lnTo>
                  <a:lnTo>
                    <a:pt x="167005" y="85521"/>
                  </a:lnTo>
                  <a:lnTo>
                    <a:pt x="167132" y="81457"/>
                  </a:lnTo>
                  <a:lnTo>
                    <a:pt x="170713" y="83235"/>
                  </a:lnTo>
                  <a:lnTo>
                    <a:pt x="170802" y="87934"/>
                  </a:lnTo>
                  <a:lnTo>
                    <a:pt x="175221" y="90855"/>
                  </a:lnTo>
                  <a:lnTo>
                    <a:pt x="179438" y="89204"/>
                  </a:lnTo>
                  <a:lnTo>
                    <a:pt x="184302" y="87426"/>
                  </a:lnTo>
                  <a:lnTo>
                    <a:pt x="183451" y="86156"/>
                  </a:lnTo>
                  <a:lnTo>
                    <a:pt x="182270" y="84124"/>
                  </a:lnTo>
                  <a:lnTo>
                    <a:pt x="179882" y="83108"/>
                  </a:lnTo>
                  <a:lnTo>
                    <a:pt x="177304" y="82473"/>
                  </a:lnTo>
                  <a:lnTo>
                    <a:pt x="175920" y="81457"/>
                  </a:lnTo>
                  <a:lnTo>
                    <a:pt x="171297" y="78028"/>
                  </a:lnTo>
                  <a:lnTo>
                    <a:pt x="171399" y="74980"/>
                  </a:lnTo>
                  <a:lnTo>
                    <a:pt x="178193" y="70027"/>
                  </a:lnTo>
                  <a:lnTo>
                    <a:pt x="181419" y="68630"/>
                  </a:lnTo>
                  <a:lnTo>
                    <a:pt x="181952" y="68249"/>
                  </a:lnTo>
                  <a:lnTo>
                    <a:pt x="186829" y="64820"/>
                  </a:lnTo>
                  <a:lnTo>
                    <a:pt x="189166" y="62661"/>
                  </a:lnTo>
                  <a:lnTo>
                    <a:pt x="191744" y="60502"/>
                  </a:lnTo>
                  <a:close/>
                </a:path>
                <a:path w="1831340" h="2113279">
                  <a:moveTo>
                    <a:pt x="199428" y="141922"/>
                  </a:moveTo>
                  <a:lnTo>
                    <a:pt x="198983" y="141325"/>
                  </a:lnTo>
                  <a:lnTo>
                    <a:pt x="196557" y="140627"/>
                  </a:lnTo>
                  <a:lnTo>
                    <a:pt x="194322" y="139293"/>
                  </a:lnTo>
                  <a:lnTo>
                    <a:pt x="192239" y="137452"/>
                  </a:lnTo>
                  <a:lnTo>
                    <a:pt x="191846" y="137160"/>
                  </a:lnTo>
                  <a:lnTo>
                    <a:pt x="191490" y="136804"/>
                  </a:lnTo>
                  <a:lnTo>
                    <a:pt x="191198" y="136461"/>
                  </a:lnTo>
                  <a:lnTo>
                    <a:pt x="189064" y="138391"/>
                  </a:lnTo>
                  <a:lnTo>
                    <a:pt x="189064" y="141528"/>
                  </a:lnTo>
                  <a:lnTo>
                    <a:pt x="188264" y="144106"/>
                  </a:lnTo>
                  <a:lnTo>
                    <a:pt x="188620" y="144602"/>
                  </a:lnTo>
                  <a:lnTo>
                    <a:pt x="189014" y="145097"/>
                  </a:lnTo>
                  <a:lnTo>
                    <a:pt x="189357" y="145592"/>
                  </a:lnTo>
                  <a:lnTo>
                    <a:pt x="192582" y="144399"/>
                  </a:lnTo>
                  <a:lnTo>
                    <a:pt x="195808" y="143256"/>
                  </a:lnTo>
                  <a:lnTo>
                    <a:pt x="199428" y="141922"/>
                  </a:lnTo>
                  <a:close/>
                </a:path>
                <a:path w="1831340" h="2113279">
                  <a:moveTo>
                    <a:pt x="233413" y="453313"/>
                  </a:moveTo>
                  <a:lnTo>
                    <a:pt x="231228" y="450037"/>
                  </a:lnTo>
                  <a:lnTo>
                    <a:pt x="230339" y="448703"/>
                  </a:lnTo>
                  <a:lnTo>
                    <a:pt x="229196" y="445681"/>
                  </a:lnTo>
                  <a:lnTo>
                    <a:pt x="215849" y="437388"/>
                  </a:lnTo>
                  <a:lnTo>
                    <a:pt x="215950" y="437794"/>
                  </a:lnTo>
                  <a:lnTo>
                    <a:pt x="215976" y="437984"/>
                  </a:lnTo>
                  <a:lnTo>
                    <a:pt x="215849" y="437388"/>
                  </a:lnTo>
                  <a:lnTo>
                    <a:pt x="214858" y="437299"/>
                  </a:lnTo>
                  <a:lnTo>
                    <a:pt x="213868" y="437248"/>
                  </a:lnTo>
                  <a:lnTo>
                    <a:pt x="212877" y="437146"/>
                  </a:lnTo>
                  <a:lnTo>
                    <a:pt x="213220" y="438340"/>
                  </a:lnTo>
                  <a:lnTo>
                    <a:pt x="213664" y="439521"/>
                  </a:lnTo>
                  <a:lnTo>
                    <a:pt x="217538" y="447814"/>
                  </a:lnTo>
                  <a:lnTo>
                    <a:pt x="224878" y="452526"/>
                  </a:lnTo>
                  <a:lnTo>
                    <a:pt x="233413" y="453313"/>
                  </a:lnTo>
                  <a:close/>
                </a:path>
                <a:path w="1831340" h="2113279">
                  <a:moveTo>
                    <a:pt x="674636" y="1623656"/>
                  </a:moveTo>
                  <a:lnTo>
                    <a:pt x="674243" y="1623847"/>
                  </a:lnTo>
                  <a:lnTo>
                    <a:pt x="673900" y="1624291"/>
                  </a:lnTo>
                  <a:lnTo>
                    <a:pt x="673646" y="1624838"/>
                  </a:lnTo>
                  <a:lnTo>
                    <a:pt x="673989" y="1624444"/>
                  </a:lnTo>
                  <a:lnTo>
                    <a:pt x="674243" y="1624101"/>
                  </a:lnTo>
                  <a:lnTo>
                    <a:pt x="674636" y="1623656"/>
                  </a:lnTo>
                  <a:close/>
                </a:path>
                <a:path w="1831340" h="2113279">
                  <a:moveTo>
                    <a:pt x="696264" y="1603108"/>
                  </a:moveTo>
                  <a:lnTo>
                    <a:pt x="695274" y="1602320"/>
                  </a:lnTo>
                  <a:lnTo>
                    <a:pt x="694436" y="1601228"/>
                  </a:lnTo>
                  <a:lnTo>
                    <a:pt x="693889" y="1599539"/>
                  </a:lnTo>
                  <a:lnTo>
                    <a:pt x="687336" y="1598853"/>
                  </a:lnTo>
                  <a:lnTo>
                    <a:pt x="686396" y="1600581"/>
                  </a:lnTo>
                  <a:lnTo>
                    <a:pt x="685698" y="1602816"/>
                  </a:lnTo>
                  <a:lnTo>
                    <a:pt x="683768" y="1604949"/>
                  </a:lnTo>
                  <a:lnTo>
                    <a:pt x="681380" y="1603603"/>
                  </a:lnTo>
                  <a:lnTo>
                    <a:pt x="679843" y="1603159"/>
                  </a:lnTo>
                  <a:lnTo>
                    <a:pt x="676427" y="1604505"/>
                  </a:lnTo>
                  <a:lnTo>
                    <a:pt x="674738" y="1601025"/>
                  </a:lnTo>
                  <a:lnTo>
                    <a:pt x="672007" y="1600390"/>
                  </a:lnTo>
                  <a:lnTo>
                    <a:pt x="669582" y="1600428"/>
                  </a:lnTo>
                  <a:lnTo>
                    <a:pt x="667842" y="1601025"/>
                  </a:lnTo>
                  <a:lnTo>
                    <a:pt x="666153" y="1601774"/>
                  </a:lnTo>
                  <a:lnTo>
                    <a:pt x="662432" y="1602320"/>
                  </a:lnTo>
                  <a:lnTo>
                    <a:pt x="660552" y="1602117"/>
                  </a:lnTo>
                  <a:lnTo>
                    <a:pt x="657923" y="1602117"/>
                  </a:lnTo>
                  <a:lnTo>
                    <a:pt x="658609" y="1611553"/>
                  </a:lnTo>
                  <a:lnTo>
                    <a:pt x="659117" y="1611947"/>
                  </a:lnTo>
                  <a:lnTo>
                    <a:pt x="659663" y="1612188"/>
                  </a:lnTo>
                  <a:lnTo>
                    <a:pt x="660209" y="1612544"/>
                  </a:lnTo>
                  <a:lnTo>
                    <a:pt x="662736" y="1607185"/>
                  </a:lnTo>
                  <a:lnTo>
                    <a:pt x="669378" y="1612493"/>
                  </a:lnTo>
                  <a:lnTo>
                    <a:pt x="675678" y="1615414"/>
                  </a:lnTo>
                  <a:lnTo>
                    <a:pt x="683120" y="1612836"/>
                  </a:lnTo>
                  <a:lnTo>
                    <a:pt x="683425" y="1613090"/>
                  </a:lnTo>
                  <a:lnTo>
                    <a:pt x="683818" y="1613674"/>
                  </a:lnTo>
                  <a:lnTo>
                    <a:pt x="687730" y="1609915"/>
                  </a:lnTo>
                  <a:lnTo>
                    <a:pt x="691857" y="1606384"/>
                  </a:lnTo>
                  <a:lnTo>
                    <a:pt x="696264" y="1603108"/>
                  </a:lnTo>
                  <a:close/>
                </a:path>
                <a:path w="1831340" h="2113279">
                  <a:moveTo>
                    <a:pt x="752233" y="1906625"/>
                  </a:moveTo>
                  <a:lnTo>
                    <a:pt x="751433" y="1906181"/>
                  </a:lnTo>
                  <a:lnTo>
                    <a:pt x="750646" y="1905774"/>
                  </a:lnTo>
                  <a:lnTo>
                    <a:pt x="749846" y="1905330"/>
                  </a:lnTo>
                  <a:lnTo>
                    <a:pt x="749896" y="1905927"/>
                  </a:lnTo>
                  <a:lnTo>
                    <a:pt x="749998" y="1906371"/>
                  </a:lnTo>
                  <a:lnTo>
                    <a:pt x="750150" y="1906968"/>
                  </a:lnTo>
                  <a:lnTo>
                    <a:pt x="750836" y="1906866"/>
                  </a:lnTo>
                  <a:lnTo>
                    <a:pt x="751535" y="1906828"/>
                  </a:lnTo>
                  <a:lnTo>
                    <a:pt x="752233" y="1906625"/>
                  </a:lnTo>
                  <a:close/>
                </a:path>
                <a:path w="1831340" h="2113279">
                  <a:moveTo>
                    <a:pt x="786066" y="1870456"/>
                  </a:moveTo>
                  <a:lnTo>
                    <a:pt x="785266" y="1869465"/>
                  </a:lnTo>
                  <a:lnTo>
                    <a:pt x="784567" y="1869262"/>
                  </a:lnTo>
                  <a:lnTo>
                    <a:pt x="783780" y="1869414"/>
                  </a:lnTo>
                  <a:lnTo>
                    <a:pt x="784529" y="1870062"/>
                  </a:lnTo>
                  <a:lnTo>
                    <a:pt x="786066" y="1871306"/>
                  </a:lnTo>
                  <a:lnTo>
                    <a:pt x="786066" y="1870456"/>
                  </a:lnTo>
                  <a:close/>
                </a:path>
                <a:path w="1831340" h="2113279">
                  <a:moveTo>
                    <a:pt x="793102" y="1497749"/>
                  </a:moveTo>
                  <a:lnTo>
                    <a:pt x="791171" y="1493926"/>
                  </a:lnTo>
                  <a:lnTo>
                    <a:pt x="788289" y="1488224"/>
                  </a:lnTo>
                  <a:lnTo>
                    <a:pt x="786409" y="1486090"/>
                  </a:lnTo>
                  <a:lnTo>
                    <a:pt x="782980" y="1480629"/>
                  </a:lnTo>
                  <a:lnTo>
                    <a:pt x="781558" y="1478241"/>
                  </a:lnTo>
                  <a:lnTo>
                    <a:pt x="779081" y="1474177"/>
                  </a:lnTo>
                  <a:lnTo>
                    <a:pt x="778421" y="1473085"/>
                  </a:lnTo>
                  <a:lnTo>
                    <a:pt x="780262" y="1473682"/>
                  </a:lnTo>
                  <a:lnTo>
                    <a:pt x="781850" y="1473936"/>
                  </a:lnTo>
                  <a:lnTo>
                    <a:pt x="783234" y="1473835"/>
                  </a:lnTo>
                  <a:lnTo>
                    <a:pt x="779424" y="1473085"/>
                  </a:lnTo>
                  <a:lnTo>
                    <a:pt x="777176" y="1472641"/>
                  </a:lnTo>
                  <a:lnTo>
                    <a:pt x="770928" y="1471307"/>
                  </a:lnTo>
                  <a:lnTo>
                    <a:pt x="764679" y="1469758"/>
                  </a:lnTo>
                  <a:lnTo>
                    <a:pt x="764616" y="1471307"/>
                  </a:lnTo>
                  <a:lnTo>
                    <a:pt x="764438" y="1472387"/>
                  </a:lnTo>
                  <a:lnTo>
                    <a:pt x="764222" y="1473936"/>
                  </a:lnTo>
                  <a:lnTo>
                    <a:pt x="763663" y="1477556"/>
                  </a:lnTo>
                  <a:lnTo>
                    <a:pt x="763587" y="1482559"/>
                  </a:lnTo>
                  <a:lnTo>
                    <a:pt x="765429" y="1482661"/>
                  </a:lnTo>
                  <a:lnTo>
                    <a:pt x="767308" y="1482318"/>
                  </a:lnTo>
                  <a:lnTo>
                    <a:pt x="768794" y="1479778"/>
                  </a:lnTo>
                  <a:lnTo>
                    <a:pt x="771969" y="1474177"/>
                  </a:lnTo>
                  <a:lnTo>
                    <a:pt x="773658" y="1475816"/>
                  </a:lnTo>
                  <a:lnTo>
                    <a:pt x="774700" y="1476756"/>
                  </a:lnTo>
                  <a:lnTo>
                    <a:pt x="776185" y="1478241"/>
                  </a:lnTo>
                  <a:lnTo>
                    <a:pt x="768997" y="1481874"/>
                  </a:lnTo>
                  <a:lnTo>
                    <a:pt x="771423" y="1488668"/>
                  </a:lnTo>
                  <a:lnTo>
                    <a:pt x="769835" y="1494612"/>
                  </a:lnTo>
                  <a:lnTo>
                    <a:pt x="771779" y="1494523"/>
                  </a:lnTo>
                  <a:lnTo>
                    <a:pt x="773607" y="1493926"/>
                  </a:lnTo>
                  <a:lnTo>
                    <a:pt x="774801" y="1494472"/>
                  </a:lnTo>
                  <a:lnTo>
                    <a:pt x="775893" y="1495018"/>
                  </a:lnTo>
                  <a:lnTo>
                    <a:pt x="776135" y="1497050"/>
                  </a:lnTo>
                  <a:lnTo>
                    <a:pt x="777087" y="1498193"/>
                  </a:lnTo>
                  <a:lnTo>
                    <a:pt x="779259" y="1500619"/>
                  </a:lnTo>
                  <a:lnTo>
                    <a:pt x="781697" y="1502905"/>
                  </a:lnTo>
                  <a:lnTo>
                    <a:pt x="783678" y="1504937"/>
                  </a:lnTo>
                  <a:lnTo>
                    <a:pt x="784974" y="1504683"/>
                  </a:lnTo>
                  <a:lnTo>
                    <a:pt x="785469" y="1504734"/>
                  </a:lnTo>
                  <a:lnTo>
                    <a:pt x="785812" y="1504543"/>
                  </a:lnTo>
                  <a:lnTo>
                    <a:pt x="792264" y="1500428"/>
                  </a:lnTo>
                  <a:lnTo>
                    <a:pt x="793102" y="1497749"/>
                  </a:lnTo>
                  <a:close/>
                </a:path>
                <a:path w="1831340" h="2113279">
                  <a:moveTo>
                    <a:pt x="797128" y="2029650"/>
                  </a:moveTo>
                  <a:lnTo>
                    <a:pt x="795134" y="2030349"/>
                  </a:lnTo>
                  <a:lnTo>
                    <a:pt x="793800" y="2030742"/>
                  </a:lnTo>
                  <a:lnTo>
                    <a:pt x="792467" y="2031238"/>
                  </a:lnTo>
                  <a:lnTo>
                    <a:pt x="790282" y="2033727"/>
                  </a:lnTo>
                  <a:lnTo>
                    <a:pt x="789876" y="2032088"/>
                  </a:lnTo>
                  <a:lnTo>
                    <a:pt x="789584" y="2031238"/>
                  </a:lnTo>
                  <a:lnTo>
                    <a:pt x="789190" y="2029358"/>
                  </a:lnTo>
                  <a:lnTo>
                    <a:pt x="789089" y="2028418"/>
                  </a:lnTo>
                  <a:lnTo>
                    <a:pt x="788835" y="2026729"/>
                  </a:lnTo>
                  <a:lnTo>
                    <a:pt x="783183" y="2029510"/>
                  </a:lnTo>
                  <a:lnTo>
                    <a:pt x="781151" y="2035111"/>
                  </a:lnTo>
                  <a:lnTo>
                    <a:pt x="778027" y="2039378"/>
                  </a:lnTo>
                  <a:lnTo>
                    <a:pt x="779310" y="2040966"/>
                  </a:lnTo>
                  <a:lnTo>
                    <a:pt x="779805" y="2041906"/>
                  </a:lnTo>
                  <a:lnTo>
                    <a:pt x="780859" y="2043696"/>
                  </a:lnTo>
                  <a:lnTo>
                    <a:pt x="781443" y="2045728"/>
                  </a:lnTo>
                  <a:lnTo>
                    <a:pt x="782396" y="2048103"/>
                  </a:lnTo>
                  <a:lnTo>
                    <a:pt x="786307" y="2045385"/>
                  </a:lnTo>
                  <a:lnTo>
                    <a:pt x="788390" y="2043887"/>
                  </a:lnTo>
                  <a:lnTo>
                    <a:pt x="790778" y="2048510"/>
                  </a:lnTo>
                  <a:lnTo>
                    <a:pt x="791921" y="2050834"/>
                  </a:lnTo>
                  <a:lnTo>
                    <a:pt x="793153" y="2043849"/>
                  </a:lnTo>
                  <a:lnTo>
                    <a:pt x="794994" y="2036953"/>
                  </a:lnTo>
                  <a:lnTo>
                    <a:pt x="797128" y="2029650"/>
                  </a:lnTo>
                  <a:close/>
                </a:path>
                <a:path w="1831340" h="2113279">
                  <a:moveTo>
                    <a:pt x="802182" y="2113203"/>
                  </a:moveTo>
                  <a:lnTo>
                    <a:pt x="799363" y="2109279"/>
                  </a:lnTo>
                  <a:lnTo>
                    <a:pt x="796582" y="2105507"/>
                  </a:lnTo>
                  <a:lnTo>
                    <a:pt x="793800" y="2101684"/>
                  </a:lnTo>
                  <a:lnTo>
                    <a:pt x="793457" y="2101786"/>
                  </a:lnTo>
                  <a:lnTo>
                    <a:pt x="793254" y="2101888"/>
                  </a:lnTo>
                  <a:lnTo>
                    <a:pt x="793800" y="2102777"/>
                  </a:lnTo>
                  <a:lnTo>
                    <a:pt x="794054" y="2103970"/>
                  </a:lnTo>
                  <a:lnTo>
                    <a:pt x="793953" y="2105507"/>
                  </a:lnTo>
                  <a:lnTo>
                    <a:pt x="793800" y="2106650"/>
                  </a:lnTo>
                  <a:lnTo>
                    <a:pt x="795540" y="2108035"/>
                  </a:lnTo>
                  <a:lnTo>
                    <a:pt x="796683" y="2108974"/>
                  </a:lnTo>
                  <a:lnTo>
                    <a:pt x="798410" y="2110473"/>
                  </a:lnTo>
                  <a:lnTo>
                    <a:pt x="800303" y="2111857"/>
                  </a:lnTo>
                  <a:lnTo>
                    <a:pt x="802182" y="2113203"/>
                  </a:lnTo>
                  <a:close/>
                </a:path>
                <a:path w="1831340" h="2113279">
                  <a:moveTo>
                    <a:pt x="815784" y="1997354"/>
                  </a:moveTo>
                  <a:lnTo>
                    <a:pt x="814146" y="1994776"/>
                  </a:lnTo>
                  <a:lnTo>
                    <a:pt x="811657" y="1995627"/>
                  </a:lnTo>
                  <a:lnTo>
                    <a:pt x="809383" y="1995970"/>
                  </a:lnTo>
                  <a:lnTo>
                    <a:pt x="808583" y="1997506"/>
                  </a:lnTo>
                  <a:lnTo>
                    <a:pt x="807491" y="1998205"/>
                  </a:lnTo>
                  <a:lnTo>
                    <a:pt x="806107" y="1998395"/>
                  </a:lnTo>
                  <a:lnTo>
                    <a:pt x="806157" y="1998700"/>
                  </a:lnTo>
                  <a:lnTo>
                    <a:pt x="806157" y="1999043"/>
                  </a:lnTo>
                  <a:lnTo>
                    <a:pt x="806208" y="1999297"/>
                  </a:lnTo>
                  <a:lnTo>
                    <a:pt x="808037" y="1999437"/>
                  </a:lnTo>
                  <a:lnTo>
                    <a:pt x="809777" y="1999538"/>
                  </a:lnTo>
                  <a:lnTo>
                    <a:pt x="811517" y="1999399"/>
                  </a:lnTo>
                  <a:lnTo>
                    <a:pt x="813003" y="1999246"/>
                  </a:lnTo>
                  <a:lnTo>
                    <a:pt x="814387" y="1998052"/>
                  </a:lnTo>
                  <a:lnTo>
                    <a:pt x="815784" y="1997354"/>
                  </a:lnTo>
                  <a:close/>
                </a:path>
                <a:path w="1831340" h="2113279">
                  <a:moveTo>
                    <a:pt x="980528" y="1397012"/>
                  </a:moveTo>
                  <a:lnTo>
                    <a:pt x="979830" y="1395742"/>
                  </a:lnTo>
                  <a:lnTo>
                    <a:pt x="979144" y="1394472"/>
                  </a:lnTo>
                  <a:lnTo>
                    <a:pt x="976909" y="1391932"/>
                  </a:lnTo>
                  <a:lnTo>
                    <a:pt x="979335" y="1389392"/>
                  </a:lnTo>
                  <a:lnTo>
                    <a:pt x="978979" y="1388122"/>
                  </a:lnTo>
                  <a:lnTo>
                    <a:pt x="977569" y="1383042"/>
                  </a:lnTo>
                  <a:lnTo>
                    <a:pt x="973683" y="1369072"/>
                  </a:lnTo>
                  <a:lnTo>
                    <a:pt x="972629" y="1365262"/>
                  </a:lnTo>
                  <a:lnTo>
                    <a:pt x="968756" y="1351292"/>
                  </a:lnTo>
                  <a:lnTo>
                    <a:pt x="967689" y="1347482"/>
                  </a:lnTo>
                  <a:lnTo>
                    <a:pt x="963815" y="1333512"/>
                  </a:lnTo>
                  <a:lnTo>
                    <a:pt x="954303" y="1299222"/>
                  </a:lnTo>
                  <a:lnTo>
                    <a:pt x="951852" y="1290370"/>
                  </a:lnTo>
                  <a:lnTo>
                    <a:pt x="951852" y="1404632"/>
                  </a:lnTo>
                  <a:lnTo>
                    <a:pt x="947343" y="1407172"/>
                  </a:lnTo>
                  <a:lnTo>
                    <a:pt x="938263" y="1408442"/>
                  </a:lnTo>
                  <a:lnTo>
                    <a:pt x="938263" y="1397012"/>
                  </a:lnTo>
                  <a:lnTo>
                    <a:pt x="947293" y="1398282"/>
                  </a:lnTo>
                  <a:lnTo>
                    <a:pt x="951661" y="1398282"/>
                  </a:lnTo>
                  <a:lnTo>
                    <a:pt x="951852" y="1404632"/>
                  </a:lnTo>
                  <a:lnTo>
                    <a:pt x="951852" y="1290370"/>
                  </a:lnTo>
                  <a:lnTo>
                    <a:pt x="951141" y="1287792"/>
                  </a:lnTo>
                  <a:lnTo>
                    <a:pt x="944816" y="1264932"/>
                  </a:lnTo>
                  <a:lnTo>
                    <a:pt x="942352" y="1256042"/>
                  </a:lnTo>
                  <a:lnTo>
                    <a:pt x="941641" y="1253502"/>
                  </a:lnTo>
                  <a:lnTo>
                    <a:pt x="940943" y="1250962"/>
                  </a:lnTo>
                  <a:lnTo>
                    <a:pt x="939850" y="1247025"/>
                  </a:lnTo>
                  <a:lnTo>
                    <a:pt x="939850" y="1342402"/>
                  </a:lnTo>
                  <a:lnTo>
                    <a:pt x="939850" y="1344942"/>
                  </a:lnTo>
                  <a:lnTo>
                    <a:pt x="937717" y="1347482"/>
                  </a:lnTo>
                  <a:lnTo>
                    <a:pt x="928192" y="1344942"/>
                  </a:lnTo>
                  <a:lnTo>
                    <a:pt x="922489" y="1343672"/>
                  </a:lnTo>
                  <a:lnTo>
                    <a:pt x="924623" y="1339862"/>
                  </a:lnTo>
                  <a:lnTo>
                    <a:pt x="926604" y="1337322"/>
                  </a:lnTo>
                  <a:lnTo>
                    <a:pt x="928738" y="1333512"/>
                  </a:lnTo>
                  <a:lnTo>
                    <a:pt x="932065" y="1336052"/>
                  </a:lnTo>
                  <a:lnTo>
                    <a:pt x="934491" y="1338592"/>
                  </a:lnTo>
                  <a:lnTo>
                    <a:pt x="937069" y="1339862"/>
                  </a:lnTo>
                  <a:lnTo>
                    <a:pt x="939850" y="1342402"/>
                  </a:lnTo>
                  <a:lnTo>
                    <a:pt x="939850" y="1247025"/>
                  </a:lnTo>
                  <a:lnTo>
                    <a:pt x="937069" y="1236992"/>
                  </a:lnTo>
                  <a:lnTo>
                    <a:pt x="936726" y="1235722"/>
                  </a:lnTo>
                  <a:lnTo>
                    <a:pt x="936574" y="1235722"/>
                  </a:lnTo>
                  <a:lnTo>
                    <a:pt x="936434" y="1234452"/>
                  </a:lnTo>
                  <a:lnTo>
                    <a:pt x="935723" y="1231912"/>
                  </a:lnTo>
                  <a:lnTo>
                    <a:pt x="932573" y="1220482"/>
                  </a:lnTo>
                  <a:lnTo>
                    <a:pt x="931519" y="1216672"/>
                  </a:lnTo>
                  <a:lnTo>
                    <a:pt x="930173" y="1211783"/>
                  </a:lnTo>
                  <a:lnTo>
                    <a:pt x="930173" y="1247152"/>
                  </a:lnTo>
                  <a:lnTo>
                    <a:pt x="928039" y="1250962"/>
                  </a:lnTo>
                  <a:lnTo>
                    <a:pt x="924420" y="1248422"/>
                  </a:lnTo>
                  <a:lnTo>
                    <a:pt x="918565" y="1253502"/>
                  </a:lnTo>
                  <a:lnTo>
                    <a:pt x="916927" y="1249692"/>
                  </a:lnTo>
                  <a:lnTo>
                    <a:pt x="915835" y="1247152"/>
                  </a:lnTo>
                  <a:lnTo>
                    <a:pt x="916990" y="1244612"/>
                  </a:lnTo>
                  <a:lnTo>
                    <a:pt x="917575" y="1243342"/>
                  </a:lnTo>
                  <a:lnTo>
                    <a:pt x="918565" y="1238262"/>
                  </a:lnTo>
                  <a:lnTo>
                    <a:pt x="923036" y="1236992"/>
                  </a:lnTo>
                  <a:lnTo>
                    <a:pt x="926757" y="1239532"/>
                  </a:lnTo>
                  <a:lnTo>
                    <a:pt x="925461" y="1242072"/>
                  </a:lnTo>
                  <a:lnTo>
                    <a:pt x="924775" y="1244612"/>
                  </a:lnTo>
                  <a:lnTo>
                    <a:pt x="925563" y="1247152"/>
                  </a:lnTo>
                  <a:lnTo>
                    <a:pt x="930173" y="1247152"/>
                  </a:lnTo>
                  <a:lnTo>
                    <a:pt x="930173" y="1211783"/>
                  </a:lnTo>
                  <a:lnTo>
                    <a:pt x="928725" y="1206512"/>
                  </a:lnTo>
                  <a:lnTo>
                    <a:pt x="924166" y="1190002"/>
                  </a:lnTo>
                  <a:lnTo>
                    <a:pt x="918565" y="1169682"/>
                  </a:lnTo>
                  <a:lnTo>
                    <a:pt x="916038" y="1169682"/>
                  </a:lnTo>
                  <a:lnTo>
                    <a:pt x="916927" y="1172222"/>
                  </a:lnTo>
                  <a:lnTo>
                    <a:pt x="917575" y="1172222"/>
                  </a:lnTo>
                  <a:lnTo>
                    <a:pt x="918121" y="1173492"/>
                  </a:lnTo>
                  <a:lnTo>
                    <a:pt x="920597" y="1178572"/>
                  </a:lnTo>
                  <a:lnTo>
                    <a:pt x="919314" y="1184922"/>
                  </a:lnTo>
                  <a:lnTo>
                    <a:pt x="915149" y="1187462"/>
                  </a:lnTo>
                  <a:lnTo>
                    <a:pt x="912075" y="1190002"/>
                  </a:lnTo>
                  <a:lnTo>
                    <a:pt x="910882" y="1190002"/>
                  </a:lnTo>
                  <a:lnTo>
                    <a:pt x="908202" y="1186192"/>
                  </a:lnTo>
                  <a:lnTo>
                    <a:pt x="904582" y="1188732"/>
                  </a:lnTo>
                  <a:lnTo>
                    <a:pt x="901001" y="1192542"/>
                  </a:lnTo>
                  <a:lnTo>
                    <a:pt x="897242" y="1195082"/>
                  </a:lnTo>
                  <a:lnTo>
                    <a:pt x="897039" y="1195235"/>
                  </a:lnTo>
                  <a:lnTo>
                    <a:pt x="897039" y="1256042"/>
                  </a:lnTo>
                  <a:lnTo>
                    <a:pt x="896150" y="1262392"/>
                  </a:lnTo>
                  <a:lnTo>
                    <a:pt x="892771" y="1264932"/>
                  </a:lnTo>
                  <a:lnTo>
                    <a:pt x="890536" y="1264386"/>
                  </a:lnTo>
                  <a:lnTo>
                    <a:pt x="890536" y="1272552"/>
                  </a:lnTo>
                  <a:lnTo>
                    <a:pt x="886218" y="1278902"/>
                  </a:lnTo>
                  <a:lnTo>
                    <a:pt x="875804" y="1278902"/>
                  </a:lnTo>
                  <a:lnTo>
                    <a:pt x="873772" y="1287792"/>
                  </a:lnTo>
                  <a:lnTo>
                    <a:pt x="870153" y="1285252"/>
                  </a:lnTo>
                  <a:lnTo>
                    <a:pt x="867219" y="1283982"/>
                  </a:lnTo>
                  <a:lnTo>
                    <a:pt x="863650" y="1281442"/>
                  </a:lnTo>
                  <a:lnTo>
                    <a:pt x="868210" y="1273822"/>
                  </a:lnTo>
                  <a:lnTo>
                    <a:pt x="873023" y="1268742"/>
                  </a:lnTo>
                  <a:lnTo>
                    <a:pt x="879868" y="1263662"/>
                  </a:lnTo>
                  <a:lnTo>
                    <a:pt x="886764" y="1270012"/>
                  </a:lnTo>
                  <a:lnTo>
                    <a:pt x="890536" y="1272552"/>
                  </a:lnTo>
                  <a:lnTo>
                    <a:pt x="890536" y="1264386"/>
                  </a:lnTo>
                  <a:lnTo>
                    <a:pt x="887666" y="1263662"/>
                  </a:lnTo>
                  <a:lnTo>
                    <a:pt x="882599" y="1263662"/>
                  </a:lnTo>
                  <a:lnTo>
                    <a:pt x="880389" y="1261122"/>
                  </a:lnTo>
                  <a:lnTo>
                    <a:pt x="879284" y="1259852"/>
                  </a:lnTo>
                  <a:lnTo>
                    <a:pt x="877709" y="1256042"/>
                  </a:lnTo>
                  <a:lnTo>
                    <a:pt x="876147" y="1252232"/>
                  </a:lnTo>
                  <a:lnTo>
                    <a:pt x="877684" y="1249692"/>
                  </a:lnTo>
                  <a:lnTo>
                    <a:pt x="880719" y="1250962"/>
                  </a:lnTo>
                  <a:lnTo>
                    <a:pt x="884580" y="1252232"/>
                  </a:lnTo>
                  <a:lnTo>
                    <a:pt x="888161" y="1254772"/>
                  </a:lnTo>
                  <a:lnTo>
                    <a:pt x="892975" y="1257312"/>
                  </a:lnTo>
                  <a:lnTo>
                    <a:pt x="895159" y="1257312"/>
                  </a:lnTo>
                  <a:lnTo>
                    <a:pt x="897039" y="1256042"/>
                  </a:lnTo>
                  <a:lnTo>
                    <a:pt x="897039" y="1195235"/>
                  </a:lnTo>
                  <a:lnTo>
                    <a:pt x="893559" y="1197622"/>
                  </a:lnTo>
                  <a:lnTo>
                    <a:pt x="893965" y="1201432"/>
                  </a:lnTo>
                  <a:lnTo>
                    <a:pt x="894461" y="1206512"/>
                  </a:lnTo>
                  <a:lnTo>
                    <a:pt x="887755" y="1205242"/>
                  </a:lnTo>
                  <a:lnTo>
                    <a:pt x="887564" y="1203972"/>
                  </a:lnTo>
                  <a:lnTo>
                    <a:pt x="887222" y="1201432"/>
                  </a:lnTo>
                  <a:lnTo>
                    <a:pt x="886218" y="1193812"/>
                  </a:lnTo>
                  <a:lnTo>
                    <a:pt x="880122" y="1193812"/>
                  </a:lnTo>
                  <a:lnTo>
                    <a:pt x="876198" y="1201432"/>
                  </a:lnTo>
                  <a:lnTo>
                    <a:pt x="868565" y="1197622"/>
                  </a:lnTo>
                  <a:lnTo>
                    <a:pt x="869251" y="1197622"/>
                  </a:lnTo>
                  <a:lnTo>
                    <a:pt x="869657" y="1196352"/>
                  </a:lnTo>
                  <a:lnTo>
                    <a:pt x="870204" y="1196352"/>
                  </a:lnTo>
                  <a:lnTo>
                    <a:pt x="875804" y="1192542"/>
                  </a:lnTo>
                  <a:lnTo>
                    <a:pt x="880719" y="1188732"/>
                  </a:lnTo>
                  <a:lnTo>
                    <a:pt x="884389" y="1179842"/>
                  </a:lnTo>
                  <a:lnTo>
                    <a:pt x="896150" y="1179842"/>
                  </a:lnTo>
                  <a:lnTo>
                    <a:pt x="902347" y="1178572"/>
                  </a:lnTo>
                  <a:lnTo>
                    <a:pt x="908100" y="1176032"/>
                  </a:lnTo>
                  <a:lnTo>
                    <a:pt x="908850" y="1170952"/>
                  </a:lnTo>
                  <a:lnTo>
                    <a:pt x="903338" y="1168412"/>
                  </a:lnTo>
                  <a:lnTo>
                    <a:pt x="904773" y="1163332"/>
                  </a:lnTo>
                  <a:lnTo>
                    <a:pt x="909637" y="1165872"/>
                  </a:lnTo>
                  <a:lnTo>
                    <a:pt x="913511" y="1164602"/>
                  </a:lnTo>
                  <a:lnTo>
                    <a:pt x="915098" y="1163332"/>
                  </a:lnTo>
                  <a:lnTo>
                    <a:pt x="916686" y="1162062"/>
                  </a:lnTo>
                  <a:lnTo>
                    <a:pt x="915987" y="1159522"/>
                  </a:lnTo>
                  <a:lnTo>
                    <a:pt x="909383" y="1135392"/>
                  </a:lnTo>
                  <a:lnTo>
                    <a:pt x="903465" y="1113802"/>
                  </a:lnTo>
                  <a:lnTo>
                    <a:pt x="900087" y="1101102"/>
                  </a:lnTo>
                  <a:lnTo>
                    <a:pt x="899071" y="1097292"/>
                  </a:lnTo>
                  <a:lnTo>
                    <a:pt x="898029" y="1096022"/>
                  </a:lnTo>
                  <a:lnTo>
                    <a:pt x="898029" y="1167142"/>
                  </a:lnTo>
                  <a:lnTo>
                    <a:pt x="897534" y="1172222"/>
                  </a:lnTo>
                  <a:lnTo>
                    <a:pt x="897382" y="1173492"/>
                  </a:lnTo>
                  <a:lnTo>
                    <a:pt x="896150" y="1174762"/>
                  </a:lnTo>
                  <a:lnTo>
                    <a:pt x="895007" y="1174762"/>
                  </a:lnTo>
                  <a:lnTo>
                    <a:pt x="893216" y="1176032"/>
                  </a:lnTo>
                  <a:lnTo>
                    <a:pt x="892517" y="1174762"/>
                  </a:lnTo>
                  <a:lnTo>
                    <a:pt x="892365" y="1173492"/>
                  </a:lnTo>
                  <a:lnTo>
                    <a:pt x="892225" y="1172222"/>
                  </a:lnTo>
                  <a:lnTo>
                    <a:pt x="892073" y="1172222"/>
                  </a:lnTo>
                  <a:lnTo>
                    <a:pt x="890244" y="1170952"/>
                  </a:lnTo>
                  <a:lnTo>
                    <a:pt x="887260" y="1170952"/>
                  </a:lnTo>
                  <a:lnTo>
                    <a:pt x="885329" y="1172222"/>
                  </a:lnTo>
                  <a:lnTo>
                    <a:pt x="882497" y="1173492"/>
                  </a:lnTo>
                  <a:lnTo>
                    <a:pt x="876693" y="1162062"/>
                  </a:lnTo>
                  <a:lnTo>
                    <a:pt x="874763" y="1158252"/>
                  </a:lnTo>
                  <a:lnTo>
                    <a:pt x="872426" y="1154442"/>
                  </a:lnTo>
                  <a:lnTo>
                    <a:pt x="869848" y="1150632"/>
                  </a:lnTo>
                  <a:lnTo>
                    <a:pt x="864539" y="1149362"/>
                  </a:lnTo>
                  <a:lnTo>
                    <a:pt x="861618" y="1149362"/>
                  </a:lnTo>
                  <a:lnTo>
                    <a:pt x="861618" y="1236992"/>
                  </a:lnTo>
                  <a:lnTo>
                    <a:pt x="861072" y="1237970"/>
                  </a:lnTo>
                  <a:lnTo>
                    <a:pt x="861072" y="1281442"/>
                  </a:lnTo>
                  <a:lnTo>
                    <a:pt x="858139" y="1287792"/>
                  </a:lnTo>
                  <a:lnTo>
                    <a:pt x="852741" y="1299222"/>
                  </a:lnTo>
                  <a:lnTo>
                    <a:pt x="852144" y="1297952"/>
                  </a:lnTo>
                  <a:lnTo>
                    <a:pt x="851700" y="1297952"/>
                  </a:lnTo>
                  <a:lnTo>
                    <a:pt x="851496" y="1296682"/>
                  </a:lnTo>
                  <a:lnTo>
                    <a:pt x="849909" y="1292872"/>
                  </a:lnTo>
                  <a:lnTo>
                    <a:pt x="848372" y="1292872"/>
                  </a:lnTo>
                  <a:lnTo>
                    <a:pt x="844702" y="1294142"/>
                  </a:lnTo>
                  <a:lnTo>
                    <a:pt x="842073" y="1295412"/>
                  </a:lnTo>
                  <a:lnTo>
                    <a:pt x="839635" y="1296682"/>
                  </a:lnTo>
                  <a:lnTo>
                    <a:pt x="836561" y="1299222"/>
                  </a:lnTo>
                  <a:lnTo>
                    <a:pt x="833196" y="1292872"/>
                  </a:lnTo>
                  <a:lnTo>
                    <a:pt x="833539" y="1286522"/>
                  </a:lnTo>
                  <a:lnTo>
                    <a:pt x="836917" y="1272552"/>
                  </a:lnTo>
                  <a:lnTo>
                    <a:pt x="838695" y="1264932"/>
                  </a:lnTo>
                  <a:lnTo>
                    <a:pt x="840587" y="1257312"/>
                  </a:lnTo>
                  <a:lnTo>
                    <a:pt x="842759" y="1257312"/>
                  </a:lnTo>
                  <a:lnTo>
                    <a:pt x="845743" y="1256042"/>
                  </a:lnTo>
                  <a:lnTo>
                    <a:pt x="849909" y="1256042"/>
                  </a:lnTo>
                  <a:lnTo>
                    <a:pt x="851890" y="1257312"/>
                  </a:lnTo>
                  <a:lnTo>
                    <a:pt x="852195" y="1257312"/>
                  </a:lnTo>
                  <a:lnTo>
                    <a:pt x="852741" y="1259852"/>
                  </a:lnTo>
                  <a:lnTo>
                    <a:pt x="851344" y="1261122"/>
                  </a:lnTo>
                  <a:lnTo>
                    <a:pt x="849464" y="1259852"/>
                  </a:lnTo>
                  <a:lnTo>
                    <a:pt x="846937" y="1259852"/>
                  </a:lnTo>
                  <a:lnTo>
                    <a:pt x="845400" y="1261122"/>
                  </a:lnTo>
                  <a:lnTo>
                    <a:pt x="844308" y="1263662"/>
                  </a:lnTo>
                  <a:lnTo>
                    <a:pt x="842073" y="1267472"/>
                  </a:lnTo>
                  <a:lnTo>
                    <a:pt x="842911" y="1270012"/>
                  </a:lnTo>
                  <a:lnTo>
                    <a:pt x="846886" y="1271282"/>
                  </a:lnTo>
                  <a:lnTo>
                    <a:pt x="849071" y="1272552"/>
                  </a:lnTo>
                  <a:lnTo>
                    <a:pt x="851496" y="1273822"/>
                  </a:lnTo>
                  <a:lnTo>
                    <a:pt x="853427" y="1275092"/>
                  </a:lnTo>
                  <a:lnTo>
                    <a:pt x="856411" y="1276362"/>
                  </a:lnTo>
                  <a:lnTo>
                    <a:pt x="859040" y="1278902"/>
                  </a:lnTo>
                  <a:lnTo>
                    <a:pt x="861072" y="1281442"/>
                  </a:lnTo>
                  <a:lnTo>
                    <a:pt x="861072" y="1237970"/>
                  </a:lnTo>
                  <a:lnTo>
                    <a:pt x="860183" y="1239532"/>
                  </a:lnTo>
                  <a:lnTo>
                    <a:pt x="858545" y="1242072"/>
                  </a:lnTo>
                  <a:lnTo>
                    <a:pt x="856805" y="1244612"/>
                  </a:lnTo>
                  <a:lnTo>
                    <a:pt x="846264" y="1242072"/>
                  </a:lnTo>
                  <a:lnTo>
                    <a:pt x="836295" y="1236992"/>
                  </a:lnTo>
                  <a:lnTo>
                    <a:pt x="826579" y="1233182"/>
                  </a:lnTo>
                  <a:lnTo>
                    <a:pt x="824153" y="1231912"/>
                  </a:lnTo>
                  <a:lnTo>
                    <a:pt x="816864" y="1228102"/>
                  </a:lnTo>
                  <a:lnTo>
                    <a:pt x="820496" y="1223022"/>
                  </a:lnTo>
                  <a:lnTo>
                    <a:pt x="824255" y="1220482"/>
                  </a:lnTo>
                  <a:lnTo>
                    <a:pt x="829970" y="1220482"/>
                  </a:lnTo>
                  <a:lnTo>
                    <a:pt x="831507" y="1228102"/>
                  </a:lnTo>
                  <a:lnTo>
                    <a:pt x="836320" y="1230642"/>
                  </a:lnTo>
                  <a:lnTo>
                    <a:pt x="849655" y="1230642"/>
                  </a:lnTo>
                  <a:lnTo>
                    <a:pt x="850658" y="1231912"/>
                  </a:lnTo>
                  <a:lnTo>
                    <a:pt x="852195" y="1239532"/>
                  </a:lnTo>
                  <a:lnTo>
                    <a:pt x="855116" y="1238262"/>
                  </a:lnTo>
                  <a:lnTo>
                    <a:pt x="856411" y="1231912"/>
                  </a:lnTo>
                  <a:lnTo>
                    <a:pt x="861618" y="1236992"/>
                  </a:lnTo>
                  <a:lnTo>
                    <a:pt x="861618" y="1149362"/>
                  </a:lnTo>
                  <a:lnTo>
                    <a:pt x="860869" y="1149362"/>
                  </a:lnTo>
                  <a:lnTo>
                    <a:pt x="860526" y="1148092"/>
                  </a:lnTo>
                  <a:lnTo>
                    <a:pt x="860031" y="1146822"/>
                  </a:lnTo>
                  <a:lnTo>
                    <a:pt x="862266" y="1146822"/>
                  </a:lnTo>
                  <a:lnTo>
                    <a:pt x="864641" y="1145552"/>
                  </a:lnTo>
                  <a:lnTo>
                    <a:pt x="865492" y="1143012"/>
                  </a:lnTo>
                  <a:lnTo>
                    <a:pt x="865822" y="1139202"/>
                  </a:lnTo>
                  <a:lnTo>
                    <a:pt x="865936" y="1137932"/>
                  </a:lnTo>
                  <a:lnTo>
                    <a:pt x="866775" y="1135392"/>
                  </a:lnTo>
                  <a:lnTo>
                    <a:pt x="867473" y="1131582"/>
                  </a:lnTo>
                  <a:lnTo>
                    <a:pt x="873569" y="1135392"/>
                  </a:lnTo>
                  <a:lnTo>
                    <a:pt x="873620" y="1140472"/>
                  </a:lnTo>
                  <a:lnTo>
                    <a:pt x="873925" y="1144282"/>
                  </a:lnTo>
                  <a:lnTo>
                    <a:pt x="881608" y="1144282"/>
                  </a:lnTo>
                  <a:lnTo>
                    <a:pt x="878230" y="1149362"/>
                  </a:lnTo>
                  <a:lnTo>
                    <a:pt x="879576" y="1153172"/>
                  </a:lnTo>
                  <a:lnTo>
                    <a:pt x="882307" y="1156982"/>
                  </a:lnTo>
                  <a:lnTo>
                    <a:pt x="883500" y="1159522"/>
                  </a:lnTo>
                  <a:lnTo>
                    <a:pt x="883500" y="1162062"/>
                  </a:lnTo>
                  <a:lnTo>
                    <a:pt x="884135" y="1164602"/>
                  </a:lnTo>
                  <a:lnTo>
                    <a:pt x="886472" y="1163332"/>
                  </a:lnTo>
                  <a:lnTo>
                    <a:pt x="888847" y="1160792"/>
                  </a:lnTo>
                  <a:lnTo>
                    <a:pt x="891336" y="1159522"/>
                  </a:lnTo>
                  <a:lnTo>
                    <a:pt x="895654" y="1163332"/>
                  </a:lnTo>
                  <a:lnTo>
                    <a:pt x="898029" y="1167142"/>
                  </a:lnTo>
                  <a:lnTo>
                    <a:pt x="898029" y="1096022"/>
                  </a:lnTo>
                  <a:lnTo>
                    <a:pt x="896988" y="1095362"/>
                  </a:lnTo>
                  <a:lnTo>
                    <a:pt x="896988" y="1111262"/>
                  </a:lnTo>
                  <a:lnTo>
                    <a:pt x="893965" y="1112532"/>
                  </a:lnTo>
                  <a:lnTo>
                    <a:pt x="891032" y="1112532"/>
                  </a:lnTo>
                  <a:lnTo>
                    <a:pt x="887907" y="1116342"/>
                  </a:lnTo>
                  <a:lnTo>
                    <a:pt x="887412" y="1120152"/>
                  </a:lnTo>
                  <a:lnTo>
                    <a:pt x="886815" y="1122692"/>
                  </a:lnTo>
                  <a:lnTo>
                    <a:pt x="885723" y="1127772"/>
                  </a:lnTo>
                  <a:lnTo>
                    <a:pt x="883996" y="1131582"/>
                  </a:lnTo>
                  <a:lnTo>
                    <a:pt x="879525" y="1135392"/>
                  </a:lnTo>
                  <a:lnTo>
                    <a:pt x="874966" y="1131582"/>
                  </a:lnTo>
                  <a:lnTo>
                    <a:pt x="873975" y="1129042"/>
                  </a:lnTo>
                  <a:lnTo>
                    <a:pt x="877392" y="1122692"/>
                  </a:lnTo>
                  <a:lnTo>
                    <a:pt x="879525" y="1121422"/>
                  </a:lnTo>
                  <a:lnTo>
                    <a:pt x="881494" y="1117612"/>
                  </a:lnTo>
                  <a:lnTo>
                    <a:pt x="882154" y="1116342"/>
                  </a:lnTo>
                  <a:lnTo>
                    <a:pt x="883539" y="1113802"/>
                  </a:lnTo>
                  <a:lnTo>
                    <a:pt x="883996" y="1112532"/>
                  </a:lnTo>
                  <a:lnTo>
                    <a:pt x="884453" y="1109992"/>
                  </a:lnTo>
                  <a:lnTo>
                    <a:pt x="884682" y="1108722"/>
                  </a:lnTo>
                  <a:lnTo>
                    <a:pt x="882802" y="1107452"/>
                  </a:lnTo>
                  <a:lnTo>
                    <a:pt x="878687" y="1108722"/>
                  </a:lnTo>
                  <a:lnTo>
                    <a:pt x="877646" y="1109992"/>
                  </a:lnTo>
                  <a:lnTo>
                    <a:pt x="872934" y="1109992"/>
                  </a:lnTo>
                  <a:lnTo>
                    <a:pt x="874318" y="1108722"/>
                  </a:lnTo>
                  <a:lnTo>
                    <a:pt x="876198" y="1106182"/>
                  </a:lnTo>
                  <a:lnTo>
                    <a:pt x="877646" y="1104912"/>
                  </a:lnTo>
                  <a:lnTo>
                    <a:pt x="882002" y="1101102"/>
                  </a:lnTo>
                  <a:lnTo>
                    <a:pt x="885583" y="1101102"/>
                  </a:lnTo>
                  <a:lnTo>
                    <a:pt x="893419" y="1107452"/>
                  </a:lnTo>
                  <a:lnTo>
                    <a:pt x="895159" y="1108722"/>
                  </a:lnTo>
                  <a:lnTo>
                    <a:pt x="896988" y="1111262"/>
                  </a:lnTo>
                  <a:lnTo>
                    <a:pt x="896988" y="1095362"/>
                  </a:lnTo>
                  <a:lnTo>
                    <a:pt x="896048" y="1094752"/>
                  </a:lnTo>
                  <a:lnTo>
                    <a:pt x="892022" y="1090942"/>
                  </a:lnTo>
                  <a:lnTo>
                    <a:pt x="887412" y="1089672"/>
                  </a:lnTo>
                  <a:lnTo>
                    <a:pt x="879284" y="1093482"/>
                  </a:lnTo>
                  <a:lnTo>
                    <a:pt x="876007" y="1090942"/>
                  </a:lnTo>
                  <a:lnTo>
                    <a:pt x="876452" y="1087132"/>
                  </a:lnTo>
                  <a:lnTo>
                    <a:pt x="877735" y="1084592"/>
                  </a:lnTo>
                  <a:lnTo>
                    <a:pt x="878827" y="1082052"/>
                  </a:lnTo>
                  <a:lnTo>
                    <a:pt x="880618" y="1079512"/>
                  </a:lnTo>
                  <a:lnTo>
                    <a:pt x="881951" y="1076972"/>
                  </a:lnTo>
                  <a:lnTo>
                    <a:pt x="882954" y="1075702"/>
                  </a:lnTo>
                  <a:lnTo>
                    <a:pt x="883691" y="1073162"/>
                  </a:lnTo>
                  <a:lnTo>
                    <a:pt x="884542" y="1071892"/>
                  </a:lnTo>
                  <a:lnTo>
                    <a:pt x="885532" y="1071892"/>
                  </a:lnTo>
                  <a:lnTo>
                    <a:pt x="886218" y="1069352"/>
                  </a:lnTo>
                  <a:lnTo>
                    <a:pt x="883043" y="1066812"/>
                  </a:lnTo>
                  <a:lnTo>
                    <a:pt x="885532" y="1065542"/>
                  </a:lnTo>
                  <a:lnTo>
                    <a:pt x="888263" y="1069352"/>
                  </a:lnTo>
                  <a:lnTo>
                    <a:pt x="889203" y="1071892"/>
                  </a:lnTo>
                  <a:lnTo>
                    <a:pt x="890244" y="1074432"/>
                  </a:lnTo>
                  <a:lnTo>
                    <a:pt x="891882" y="1080782"/>
                  </a:lnTo>
                  <a:lnTo>
                    <a:pt x="891933" y="1084592"/>
                  </a:lnTo>
                  <a:lnTo>
                    <a:pt x="893064" y="1087132"/>
                  </a:lnTo>
                  <a:lnTo>
                    <a:pt x="894067" y="1088402"/>
                  </a:lnTo>
                  <a:lnTo>
                    <a:pt x="895197" y="1090942"/>
                  </a:lnTo>
                  <a:lnTo>
                    <a:pt x="897534" y="1092212"/>
                  </a:lnTo>
                  <a:lnTo>
                    <a:pt x="891882" y="1070622"/>
                  </a:lnTo>
                  <a:lnTo>
                    <a:pt x="890473" y="1065542"/>
                  </a:lnTo>
                  <a:lnTo>
                    <a:pt x="886269" y="1050302"/>
                  </a:lnTo>
                  <a:lnTo>
                    <a:pt x="870496" y="1053579"/>
                  </a:lnTo>
                  <a:lnTo>
                    <a:pt x="870496" y="1107452"/>
                  </a:lnTo>
                  <a:lnTo>
                    <a:pt x="869657" y="1108722"/>
                  </a:lnTo>
                  <a:lnTo>
                    <a:pt x="869010" y="1109992"/>
                  </a:lnTo>
                  <a:lnTo>
                    <a:pt x="868565" y="1111262"/>
                  </a:lnTo>
                  <a:lnTo>
                    <a:pt x="867765" y="1112532"/>
                  </a:lnTo>
                  <a:lnTo>
                    <a:pt x="866673" y="1113802"/>
                  </a:lnTo>
                  <a:lnTo>
                    <a:pt x="862609" y="1113802"/>
                  </a:lnTo>
                  <a:lnTo>
                    <a:pt x="861568" y="1109992"/>
                  </a:lnTo>
                  <a:lnTo>
                    <a:pt x="862317" y="1107452"/>
                  </a:lnTo>
                  <a:lnTo>
                    <a:pt x="863104" y="1104912"/>
                  </a:lnTo>
                  <a:lnTo>
                    <a:pt x="864641" y="1104912"/>
                  </a:lnTo>
                  <a:lnTo>
                    <a:pt x="866876" y="1106182"/>
                  </a:lnTo>
                  <a:lnTo>
                    <a:pt x="868908" y="1106182"/>
                  </a:lnTo>
                  <a:lnTo>
                    <a:pt x="870496" y="1107452"/>
                  </a:lnTo>
                  <a:lnTo>
                    <a:pt x="870496" y="1053579"/>
                  </a:lnTo>
                  <a:lnTo>
                    <a:pt x="861809" y="1055382"/>
                  </a:lnTo>
                  <a:lnTo>
                    <a:pt x="858735" y="1056309"/>
                  </a:lnTo>
                  <a:lnTo>
                    <a:pt x="858735" y="1184922"/>
                  </a:lnTo>
                  <a:lnTo>
                    <a:pt x="853249" y="1193812"/>
                  </a:lnTo>
                  <a:lnTo>
                    <a:pt x="847356" y="1202702"/>
                  </a:lnTo>
                  <a:lnTo>
                    <a:pt x="840295" y="1209052"/>
                  </a:lnTo>
                  <a:lnTo>
                    <a:pt x="831303" y="1214132"/>
                  </a:lnTo>
                  <a:lnTo>
                    <a:pt x="827341" y="1216672"/>
                  </a:lnTo>
                  <a:lnTo>
                    <a:pt x="821385" y="1214132"/>
                  </a:lnTo>
                  <a:lnTo>
                    <a:pt x="820851" y="1212862"/>
                  </a:lnTo>
                  <a:lnTo>
                    <a:pt x="819797" y="1210322"/>
                  </a:lnTo>
                  <a:lnTo>
                    <a:pt x="819200" y="1209052"/>
                  </a:lnTo>
                  <a:lnTo>
                    <a:pt x="820000" y="1207782"/>
                  </a:lnTo>
                  <a:lnTo>
                    <a:pt x="820991" y="1205242"/>
                  </a:lnTo>
                  <a:lnTo>
                    <a:pt x="822223" y="1205242"/>
                  </a:lnTo>
                  <a:lnTo>
                    <a:pt x="823214" y="1203972"/>
                  </a:lnTo>
                  <a:lnTo>
                    <a:pt x="830414" y="1201432"/>
                  </a:lnTo>
                  <a:lnTo>
                    <a:pt x="835393" y="1195082"/>
                  </a:lnTo>
                  <a:lnTo>
                    <a:pt x="838339" y="1188732"/>
                  </a:lnTo>
                  <a:lnTo>
                    <a:pt x="839495" y="1181112"/>
                  </a:lnTo>
                  <a:lnTo>
                    <a:pt x="839546" y="1179842"/>
                  </a:lnTo>
                  <a:lnTo>
                    <a:pt x="839685" y="1179842"/>
                  </a:lnTo>
                  <a:lnTo>
                    <a:pt x="846137" y="1181112"/>
                  </a:lnTo>
                  <a:lnTo>
                    <a:pt x="858735" y="1184922"/>
                  </a:lnTo>
                  <a:lnTo>
                    <a:pt x="858735" y="1056309"/>
                  </a:lnTo>
                  <a:lnTo>
                    <a:pt x="855662" y="1057224"/>
                  </a:lnTo>
                  <a:lnTo>
                    <a:pt x="855662" y="1122692"/>
                  </a:lnTo>
                  <a:lnTo>
                    <a:pt x="853884" y="1126502"/>
                  </a:lnTo>
                  <a:lnTo>
                    <a:pt x="851992" y="1129042"/>
                  </a:lnTo>
                  <a:lnTo>
                    <a:pt x="850353" y="1132852"/>
                  </a:lnTo>
                  <a:lnTo>
                    <a:pt x="848220" y="1137932"/>
                  </a:lnTo>
                  <a:lnTo>
                    <a:pt x="847382" y="1139202"/>
                  </a:lnTo>
                  <a:lnTo>
                    <a:pt x="841032" y="1135392"/>
                  </a:lnTo>
                  <a:lnTo>
                    <a:pt x="843610" y="1131582"/>
                  </a:lnTo>
                  <a:lnTo>
                    <a:pt x="848626" y="1123962"/>
                  </a:lnTo>
                  <a:lnTo>
                    <a:pt x="849464" y="1122692"/>
                  </a:lnTo>
                  <a:lnTo>
                    <a:pt x="846480" y="1123962"/>
                  </a:lnTo>
                  <a:lnTo>
                    <a:pt x="842810" y="1123962"/>
                  </a:lnTo>
                  <a:lnTo>
                    <a:pt x="842619" y="1122692"/>
                  </a:lnTo>
                  <a:lnTo>
                    <a:pt x="842416" y="1122692"/>
                  </a:lnTo>
                  <a:lnTo>
                    <a:pt x="844359" y="1121422"/>
                  </a:lnTo>
                  <a:lnTo>
                    <a:pt x="845375" y="1120152"/>
                  </a:lnTo>
                  <a:lnTo>
                    <a:pt x="846391" y="1118882"/>
                  </a:lnTo>
                  <a:lnTo>
                    <a:pt x="848614" y="1117612"/>
                  </a:lnTo>
                  <a:lnTo>
                    <a:pt x="851547" y="1118882"/>
                  </a:lnTo>
                  <a:lnTo>
                    <a:pt x="853884" y="1121422"/>
                  </a:lnTo>
                  <a:lnTo>
                    <a:pt x="855662" y="1122692"/>
                  </a:lnTo>
                  <a:lnTo>
                    <a:pt x="855662" y="1057224"/>
                  </a:lnTo>
                  <a:lnTo>
                    <a:pt x="849045" y="1059192"/>
                  </a:lnTo>
                  <a:lnTo>
                    <a:pt x="848372" y="1059459"/>
                  </a:lnTo>
                  <a:lnTo>
                    <a:pt x="848372" y="1102372"/>
                  </a:lnTo>
                  <a:lnTo>
                    <a:pt x="845985" y="1108722"/>
                  </a:lnTo>
                  <a:lnTo>
                    <a:pt x="845489" y="1115072"/>
                  </a:lnTo>
                  <a:lnTo>
                    <a:pt x="838898" y="1118882"/>
                  </a:lnTo>
                  <a:lnTo>
                    <a:pt x="836269" y="1115961"/>
                  </a:lnTo>
                  <a:lnTo>
                    <a:pt x="836269" y="1154442"/>
                  </a:lnTo>
                  <a:lnTo>
                    <a:pt x="831253" y="1162062"/>
                  </a:lnTo>
                  <a:lnTo>
                    <a:pt x="825004" y="1162062"/>
                  </a:lnTo>
                  <a:lnTo>
                    <a:pt x="818108" y="1154442"/>
                  </a:lnTo>
                  <a:lnTo>
                    <a:pt x="819721" y="1153172"/>
                  </a:lnTo>
                  <a:lnTo>
                    <a:pt x="824611" y="1149362"/>
                  </a:lnTo>
                  <a:lnTo>
                    <a:pt x="830313" y="1151902"/>
                  </a:lnTo>
                  <a:lnTo>
                    <a:pt x="836269" y="1154442"/>
                  </a:lnTo>
                  <a:lnTo>
                    <a:pt x="836269" y="1115961"/>
                  </a:lnTo>
                  <a:lnTo>
                    <a:pt x="835469" y="1115072"/>
                  </a:lnTo>
                  <a:lnTo>
                    <a:pt x="829373" y="1120152"/>
                  </a:lnTo>
                  <a:lnTo>
                    <a:pt x="826389" y="1113802"/>
                  </a:lnTo>
                  <a:lnTo>
                    <a:pt x="831850" y="1107452"/>
                  </a:lnTo>
                  <a:lnTo>
                    <a:pt x="829970" y="1099832"/>
                  </a:lnTo>
                  <a:lnTo>
                    <a:pt x="832650" y="1093482"/>
                  </a:lnTo>
                  <a:lnTo>
                    <a:pt x="835367" y="1094752"/>
                  </a:lnTo>
                  <a:lnTo>
                    <a:pt x="837755" y="1096022"/>
                  </a:lnTo>
                  <a:lnTo>
                    <a:pt x="840232" y="1097292"/>
                  </a:lnTo>
                  <a:lnTo>
                    <a:pt x="842810" y="1099832"/>
                  </a:lnTo>
                  <a:lnTo>
                    <a:pt x="845489" y="1101102"/>
                  </a:lnTo>
                  <a:lnTo>
                    <a:pt x="848372" y="1102372"/>
                  </a:lnTo>
                  <a:lnTo>
                    <a:pt x="848372" y="1059459"/>
                  </a:lnTo>
                  <a:lnTo>
                    <a:pt x="835914" y="1064272"/>
                  </a:lnTo>
                  <a:lnTo>
                    <a:pt x="807643" y="1081125"/>
                  </a:lnTo>
                  <a:lnTo>
                    <a:pt x="807643" y="1223022"/>
                  </a:lnTo>
                  <a:lnTo>
                    <a:pt x="804075" y="1231912"/>
                  </a:lnTo>
                  <a:lnTo>
                    <a:pt x="802576" y="1229372"/>
                  </a:lnTo>
                  <a:lnTo>
                    <a:pt x="800354" y="1225562"/>
                  </a:lnTo>
                  <a:lnTo>
                    <a:pt x="799757" y="1225562"/>
                  </a:lnTo>
                  <a:lnTo>
                    <a:pt x="792162" y="1228102"/>
                  </a:lnTo>
                  <a:lnTo>
                    <a:pt x="787107" y="1228102"/>
                  </a:lnTo>
                  <a:lnTo>
                    <a:pt x="785266" y="1229372"/>
                  </a:lnTo>
                  <a:lnTo>
                    <a:pt x="783526" y="1228102"/>
                  </a:lnTo>
                  <a:lnTo>
                    <a:pt x="783577" y="1225562"/>
                  </a:lnTo>
                  <a:lnTo>
                    <a:pt x="792264" y="1225562"/>
                  </a:lnTo>
                  <a:lnTo>
                    <a:pt x="791921" y="1216672"/>
                  </a:lnTo>
                  <a:lnTo>
                    <a:pt x="797026" y="1212862"/>
                  </a:lnTo>
                  <a:lnTo>
                    <a:pt x="805307" y="1216672"/>
                  </a:lnTo>
                  <a:lnTo>
                    <a:pt x="807643" y="1223022"/>
                  </a:lnTo>
                  <a:lnTo>
                    <a:pt x="807643" y="1081125"/>
                  </a:lnTo>
                  <a:lnTo>
                    <a:pt x="803948" y="1083322"/>
                  </a:lnTo>
                  <a:lnTo>
                    <a:pt x="784110" y="1111262"/>
                  </a:lnTo>
                  <a:lnTo>
                    <a:pt x="774522" y="1144282"/>
                  </a:lnTo>
                  <a:lnTo>
                    <a:pt x="773315" y="1179842"/>
                  </a:lnTo>
                  <a:lnTo>
                    <a:pt x="773912" y="1177302"/>
                  </a:lnTo>
                  <a:lnTo>
                    <a:pt x="774306" y="1174762"/>
                  </a:lnTo>
                  <a:lnTo>
                    <a:pt x="775296" y="1173492"/>
                  </a:lnTo>
                  <a:lnTo>
                    <a:pt x="777430" y="1169682"/>
                  </a:lnTo>
                  <a:lnTo>
                    <a:pt x="782396" y="1162062"/>
                  </a:lnTo>
                  <a:lnTo>
                    <a:pt x="784428" y="1159522"/>
                  </a:lnTo>
                  <a:lnTo>
                    <a:pt x="787349" y="1156982"/>
                  </a:lnTo>
                  <a:lnTo>
                    <a:pt x="782535" y="1153172"/>
                  </a:lnTo>
                  <a:lnTo>
                    <a:pt x="788644" y="1153172"/>
                  </a:lnTo>
                  <a:lnTo>
                    <a:pt x="789927" y="1156982"/>
                  </a:lnTo>
                  <a:lnTo>
                    <a:pt x="791921" y="1159522"/>
                  </a:lnTo>
                  <a:lnTo>
                    <a:pt x="793699" y="1162062"/>
                  </a:lnTo>
                  <a:lnTo>
                    <a:pt x="794689" y="1164602"/>
                  </a:lnTo>
                  <a:lnTo>
                    <a:pt x="791959" y="1168412"/>
                  </a:lnTo>
                  <a:lnTo>
                    <a:pt x="785812" y="1168412"/>
                  </a:lnTo>
                  <a:lnTo>
                    <a:pt x="785812" y="1178572"/>
                  </a:lnTo>
                  <a:lnTo>
                    <a:pt x="780707" y="1177302"/>
                  </a:lnTo>
                  <a:lnTo>
                    <a:pt x="778764" y="1178572"/>
                  </a:lnTo>
                  <a:lnTo>
                    <a:pt x="777176" y="1181112"/>
                  </a:lnTo>
                  <a:lnTo>
                    <a:pt x="773315" y="1179842"/>
                  </a:lnTo>
                  <a:lnTo>
                    <a:pt x="779360" y="1217942"/>
                  </a:lnTo>
                  <a:lnTo>
                    <a:pt x="804672" y="1281442"/>
                  </a:lnTo>
                  <a:lnTo>
                    <a:pt x="846289" y="1319542"/>
                  </a:lnTo>
                  <a:lnTo>
                    <a:pt x="885571" y="1344942"/>
                  </a:lnTo>
                  <a:lnTo>
                    <a:pt x="888809" y="1351292"/>
                  </a:lnTo>
                  <a:lnTo>
                    <a:pt x="874204" y="1350022"/>
                  </a:lnTo>
                  <a:lnTo>
                    <a:pt x="864920" y="1347482"/>
                  </a:lnTo>
                  <a:lnTo>
                    <a:pt x="842264" y="1341285"/>
                  </a:lnTo>
                  <a:lnTo>
                    <a:pt x="842264" y="1356372"/>
                  </a:lnTo>
                  <a:lnTo>
                    <a:pt x="840587" y="1358912"/>
                  </a:lnTo>
                  <a:lnTo>
                    <a:pt x="840041" y="1359687"/>
                  </a:lnTo>
                  <a:lnTo>
                    <a:pt x="840041" y="1388122"/>
                  </a:lnTo>
                  <a:lnTo>
                    <a:pt x="839343" y="1397012"/>
                  </a:lnTo>
                  <a:lnTo>
                    <a:pt x="839000" y="1399552"/>
                  </a:lnTo>
                  <a:lnTo>
                    <a:pt x="836409" y="1400822"/>
                  </a:lnTo>
                  <a:lnTo>
                    <a:pt x="833589" y="1402092"/>
                  </a:lnTo>
                  <a:lnTo>
                    <a:pt x="830605" y="1402092"/>
                  </a:lnTo>
                  <a:lnTo>
                    <a:pt x="833983" y="1408442"/>
                  </a:lnTo>
                  <a:lnTo>
                    <a:pt x="833043" y="1409712"/>
                  </a:lnTo>
                  <a:lnTo>
                    <a:pt x="824407" y="1413522"/>
                  </a:lnTo>
                  <a:lnTo>
                    <a:pt x="824064" y="1409712"/>
                  </a:lnTo>
                  <a:lnTo>
                    <a:pt x="828230" y="1404632"/>
                  </a:lnTo>
                  <a:lnTo>
                    <a:pt x="821778" y="1400822"/>
                  </a:lnTo>
                  <a:lnTo>
                    <a:pt x="840041" y="1388122"/>
                  </a:lnTo>
                  <a:lnTo>
                    <a:pt x="840041" y="1359687"/>
                  </a:lnTo>
                  <a:lnTo>
                    <a:pt x="839685" y="1360182"/>
                  </a:lnTo>
                  <a:lnTo>
                    <a:pt x="838200" y="1360182"/>
                  </a:lnTo>
                  <a:lnTo>
                    <a:pt x="835367" y="1361452"/>
                  </a:lnTo>
                  <a:lnTo>
                    <a:pt x="833335" y="1365262"/>
                  </a:lnTo>
                  <a:lnTo>
                    <a:pt x="829424" y="1363992"/>
                  </a:lnTo>
                  <a:lnTo>
                    <a:pt x="829424" y="1361452"/>
                  </a:lnTo>
                  <a:lnTo>
                    <a:pt x="830059" y="1360182"/>
                  </a:lnTo>
                  <a:lnTo>
                    <a:pt x="828382" y="1356372"/>
                  </a:lnTo>
                  <a:lnTo>
                    <a:pt x="826046" y="1355102"/>
                  </a:lnTo>
                  <a:lnTo>
                    <a:pt x="824306" y="1353832"/>
                  </a:lnTo>
                  <a:lnTo>
                    <a:pt x="825449" y="1352562"/>
                  </a:lnTo>
                  <a:lnTo>
                    <a:pt x="825995" y="1351292"/>
                  </a:lnTo>
                  <a:lnTo>
                    <a:pt x="827036" y="1350022"/>
                  </a:lnTo>
                  <a:lnTo>
                    <a:pt x="824458" y="1347482"/>
                  </a:lnTo>
                  <a:lnTo>
                    <a:pt x="822972" y="1346022"/>
                  </a:lnTo>
                  <a:lnTo>
                    <a:pt x="822972" y="1352562"/>
                  </a:lnTo>
                  <a:lnTo>
                    <a:pt x="821436" y="1354810"/>
                  </a:lnTo>
                  <a:lnTo>
                    <a:pt x="821436" y="1408442"/>
                  </a:lnTo>
                  <a:lnTo>
                    <a:pt x="816127" y="1413522"/>
                  </a:lnTo>
                  <a:lnTo>
                    <a:pt x="813498" y="1413522"/>
                  </a:lnTo>
                  <a:lnTo>
                    <a:pt x="809434" y="1408442"/>
                  </a:lnTo>
                  <a:lnTo>
                    <a:pt x="808837" y="1408442"/>
                  </a:lnTo>
                  <a:lnTo>
                    <a:pt x="808342" y="1407172"/>
                  </a:lnTo>
                  <a:lnTo>
                    <a:pt x="807745" y="1407172"/>
                  </a:lnTo>
                  <a:lnTo>
                    <a:pt x="804760" y="1403362"/>
                  </a:lnTo>
                  <a:lnTo>
                    <a:pt x="801484" y="1402092"/>
                  </a:lnTo>
                  <a:lnTo>
                    <a:pt x="801484" y="1427492"/>
                  </a:lnTo>
                  <a:lnTo>
                    <a:pt x="797623" y="1424952"/>
                  </a:lnTo>
                  <a:lnTo>
                    <a:pt x="793851" y="1422412"/>
                  </a:lnTo>
                  <a:lnTo>
                    <a:pt x="790282" y="1419872"/>
                  </a:lnTo>
                  <a:lnTo>
                    <a:pt x="789190" y="1418602"/>
                  </a:lnTo>
                  <a:lnTo>
                    <a:pt x="788746" y="1417332"/>
                  </a:lnTo>
                  <a:lnTo>
                    <a:pt x="787704" y="1416062"/>
                  </a:lnTo>
                  <a:lnTo>
                    <a:pt x="796874" y="1414792"/>
                  </a:lnTo>
                  <a:lnTo>
                    <a:pt x="800646" y="1413522"/>
                  </a:lnTo>
                  <a:lnTo>
                    <a:pt x="800900" y="1418602"/>
                  </a:lnTo>
                  <a:lnTo>
                    <a:pt x="801484" y="1427492"/>
                  </a:lnTo>
                  <a:lnTo>
                    <a:pt x="801484" y="1402092"/>
                  </a:lnTo>
                  <a:lnTo>
                    <a:pt x="779907" y="1414792"/>
                  </a:lnTo>
                  <a:lnTo>
                    <a:pt x="773315" y="1412252"/>
                  </a:lnTo>
                  <a:lnTo>
                    <a:pt x="772960" y="1413522"/>
                  </a:lnTo>
                  <a:lnTo>
                    <a:pt x="772566" y="1416062"/>
                  </a:lnTo>
                  <a:lnTo>
                    <a:pt x="769785" y="1412252"/>
                  </a:lnTo>
                  <a:lnTo>
                    <a:pt x="767054" y="1403362"/>
                  </a:lnTo>
                  <a:lnTo>
                    <a:pt x="766826" y="1402092"/>
                  </a:lnTo>
                  <a:lnTo>
                    <a:pt x="765200" y="1393202"/>
                  </a:lnTo>
                  <a:lnTo>
                    <a:pt x="765073" y="1385582"/>
                  </a:lnTo>
                  <a:lnTo>
                    <a:pt x="766787" y="1383042"/>
                  </a:lnTo>
                  <a:lnTo>
                    <a:pt x="767651" y="1381772"/>
                  </a:lnTo>
                  <a:lnTo>
                    <a:pt x="768946" y="1381772"/>
                  </a:lnTo>
                  <a:lnTo>
                    <a:pt x="769048" y="1385582"/>
                  </a:lnTo>
                  <a:lnTo>
                    <a:pt x="769150" y="1388122"/>
                  </a:lnTo>
                  <a:lnTo>
                    <a:pt x="771918" y="1388122"/>
                  </a:lnTo>
                  <a:lnTo>
                    <a:pt x="774700" y="1389392"/>
                  </a:lnTo>
                  <a:lnTo>
                    <a:pt x="777278" y="1390662"/>
                  </a:lnTo>
                  <a:lnTo>
                    <a:pt x="777773" y="1390662"/>
                  </a:lnTo>
                  <a:lnTo>
                    <a:pt x="777278" y="1393202"/>
                  </a:lnTo>
                  <a:lnTo>
                    <a:pt x="777227" y="1394472"/>
                  </a:lnTo>
                  <a:lnTo>
                    <a:pt x="784072" y="1391932"/>
                  </a:lnTo>
                  <a:lnTo>
                    <a:pt x="787006" y="1390662"/>
                  </a:lnTo>
                  <a:lnTo>
                    <a:pt x="790625" y="1379232"/>
                  </a:lnTo>
                  <a:lnTo>
                    <a:pt x="792048" y="1374152"/>
                  </a:lnTo>
                  <a:lnTo>
                    <a:pt x="792416" y="1372882"/>
                  </a:lnTo>
                  <a:lnTo>
                    <a:pt x="791616" y="1372882"/>
                  </a:lnTo>
                  <a:lnTo>
                    <a:pt x="790778" y="1371612"/>
                  </a:lnTo>
                  <a:lnTo>
                    <a:pt x="790232" y="1372882"/>
                  </a:lnTo>
                  <a:lnTo>
                    <a:pt x="785609" y="1374152"/>
                  </a:lnTo>
                  <a:lnTo>
                    <a:pt x="783386" y="1371612"/>
                  </a:lnTo>
                  <a:lnTo>
                    <a:pt x="782764" y="1370342"/>
                  </a:lnTo>
                  <a:lnTo>
                    <a:pt x="781545" y="1367802"/>
                  </a:lnTo>
                  <a:lnTo>
                    <a:pt x="782307" y="1366532"/>
                  </a:lnTo>
                  <a:lnTo>
                    <a:pt x="786955" y="1358912"/>
                  </a:lnTo>
                  <a:lnTo>
                    <a:pt x="792264" y="1362722"/>
                  </a:lnTo>
                  <a:lnTo>
                    <a:pt x="791819" y="1362722"/>
                  </a:lnTo>
                  <a:lnTo>
                    <a:pt x="791425" y="1363992"/>
                  </a:lnTo>
                  <a:lnTo>
                    <a:pt x="791070" y="1363992"/>
                  </a:lnTo>
                  <a:lnTo>
                    <a:pt x="789330" y="1367802"/>
                  </a:lnTo>
                  <a:lnTo>
                    <a:pt x="789482" y="1367802"/>
                  </a:lnTo>
                  <a:lnTo>
                    <a:pt x="793457" y="1369072"/>
                  </a:lnTo>
                  <a:lnTo>
                    <a:pt x="794550" y="1370342"/>
                  </a:lnTo>
                  <a:lnTo>
                    <a:pt x="795489" y="1371612"/>
                  </a:lnTo>
                  <a:lnTo>
                    <a:pt x="797420" y="1371612"/>
                  </a:lnTo>
                  <a:lnTo>
                    <a:pt x="798817" y="1370342"/>
                  </a:lnTo>
                  <a:lnTo>
                    <a:pt x="799261" y="1370342"/>
                  </a:lnTo>
                  <a:lnTo>
                    <a:pt x="799947" y="1367802"/>
                  </a:lnTo>
                  <a:lnTo>
                    <a:pt x="799858" y="1366532"/>
                  </a:lnTo>
                  <a:lnTo>
                    <a:pt x="801738" y="1362722"/>
                  </a:lnTo>
                  <a:lnTo>
                    <a:pt x="803275" y="1360182"/>
                  </a:lnTo>
                  <a:lnTo>
                    <a:pt x="806297" y="1361452"/>
                  </a:lnTo>
                  <a:lnTo>
                    <a:pt x="806996" y="1367802"/>
                  </a:lnTo>
                  <a:lnTo>
                    <a:pt x="814235" y="1369072"/>
                  </a:lnTo>
                  <a:lnTo>
                    <a:pt x="815581" y="1370342"/>
                  </a:lnTo>
                  <a:lnTo>
                    <a:pt x="816864" y="1371612"/>
                  </a:lnTo>
                  <a:lnTo>
                    <a:pt x="818007" y="1371612"/>
                  </a:lnTo>
                  <a:lnTo>
                    <a:pt x="818997" y="1372882"/>
                  </a:lnTo>
                  <a:lnTo>
                    <a:pt x="820343" y="1374152"/>
                  </a:lnTo>
                  <a:lnTo>
                    <a:pt x="815428" y="1380502"/>
                  </a:lnTo>
                  <a:lnTo>
                    <a:pt x="812355" y="1386852"/>
                  </a:lnTo>
                  <a:lnTo>
                    <a:pt x="811657" y="1393202"/>
                  </a:lnTo>
                  <a:lnTo>
                    <a:pt x="815378" y="1398282"/>
                  </a:lnTo>
                  <a:lnTo>
                    <a:pt x="821436" y="1408442"/>
                  </a:lnTo>
                  <a:lnTo>
                    <a:pt x="821436" y="1354810"/>
                  </a:lnTo>
                  <a:lnTo>
                    <a:pt x="821232" y="1355102"/>
                  </a:lnTo>
                  <a:lnTo>
                    <a:pt x="819696" y="1356372"/>
                  </a:lnTo>
                  <a:lnTo>
                    <a:pt x="817905" y="1358912"/>
                  </a:lnTo>
                  <a:lnTo>
                    <a:pt x="816419" y="1360182"/>
                  </a:lnTo>
                  <a:lnTo>
                    <a:pt x="814184" y="1361452"/>
                  </a:lnTo>
                  <a:lnTo>
                    <a:pt x="812673" y="1360182"/>
                  </a:lnTo>
                  <a:lnTo>
                    <a:pt x="811161" y="1358912"/>
                  </a:lnTo>
                  <a:lnTo>
                    <a:pt x="810971" y="1356372"/>
                  </a:lnTo>
                  <a:lnTo>
                    <a:pt x="811060" y="1353832"/>
                  </a:lnTo>
                  <a:lnTo>
                    <a:pt x="811911" y="1352562"/>
                  </a:lnTo>
                  <a:lnTo>
                    <a:pt x="812558" y="1351292"/>
                  </a:lnTo>
                  <a:lnTo>
                    <a:pt x="814539" y="1347482"/>
                  </a:lnTo>
                  <a:lnTo>
                    <a:pt x="816127" y="1347482"/>
                  </a:lnTo>
                  <a:lnTo>
                    <a:pt x="820534" y="1350022"/>
                  </a:lnTo>
                  <a:lnTo>
                    <a:pt x="821588" y="1351292"/>
                  </a:lnTo>
                  <a:lnTo>
                    <a:pt x="822972" y="1352562"/>
                  </a:lnTo>
                  <a:lnTo>
                    <a:pt x="822972" y="1346022"/>
                  </a:lnTo>
                  <a:lnTo>
                    <a:pt x="821880" y="1344942"/>
                  </a:lnTo>
                  <a:lnTo>
                    <a:pt x="816622" y="1341132"/>
                  </a:lnTo>
                  <a:lnTo>
                    <a:pt x="811161" y="1336052"/>
                  </a:lnTo>
                  <a:lnTo>
                    <a:pt x="813142" y="1333512"/>
                  </a:lnTo>
                  <a:lnTo>
                    <a:pt x="816025" y="1334782"/>
                  </a:lnTo>
                  <a:lnTo>
                    <a:pt x="818807" y="1334782"/>
                  </a:lnTo>
                  <a:lnTo>
                    <a:pt x="825601" y="1337322"/>
                  </a:lnTo>
                  <a:lnTo>
                    <a:pt x="830059" y="1338592"/>
                  </a:lnTo>
                  <a:lnTo>
                    <a:pt x="831113" y="1342402"/>
                  </a:lnTo>
                  <a:lnTo>
                    <a:pt x="833043" y="1350022"/>
                  </a:lnTo>
                  <a:lnTo>
                    <a:pt x="835774" y="1351292"/>
                  </a:lnTo>
                  <a:lnTo>
                    <a:pt x="841375" y="1347482"/>
                  </a:lnTo>
                  <a:lnTo>
                    <a:pt x="841717" y="1350022"/>
                  </a:lnTo>
                  <a:lnTo>
                    <a:pt x="841971" y="1353832"/>
                  </a:lnTo>
                  <a:lnTo>
                    <a:pt x="842264" y="1356372"/>
                  </a:lnTo>
                  <a:lnTo>
                    <a:pt x="842264" y="1341285"/>
                  </a:lnTo>
                  <a:lnTo>
                    <a:pt x="841717" y="1341132"/>
                  </a:lnTo>
                  <a:lnTo>
                    <a:pt x="826655" y="1333512"/>
                  </a:lnTo>
                  <a:lnTo>
                    <a:pt x="799071" y="1319542"/>
                  </a:lnTo>
                  <a:lnTo>
                    <a:pt x="791857" y="1314462"/>
                  </a:lnTo>
                  <a:lnTo>
                    <a:pt x="782853" y="1308112"/>
                  </a:lnTo>
                  <a:lnTo>
                    <a:pt x="776185" y="1303413"/>
                  </a:lnTo>
                  <a:lnTo>
                    <a:pt x="776185" y="1377962"/>
                  </a:lnTo>
                  <a:lnTo>
                    <a:pt x="774001" y="1379232"/>
                  </a:lnTo>
                  <a:lnTo>
                    <a:pt x="770191" y="1380502"/>
                  </a:lnTo>
                  <a:lnTo>
                    <a:pt x="768794" y="1372882"/>
                  </a:lnTo>
                  <a:lnTo>
                    <a:pt x="773963" y="1370342"/>
                  </a:lnTo>
                  <a:lnTo>
                    <a:pt x="775347" y="1375422"/>
                  </a:lnTo>
                  <a:lnTo>
                    <a:pt x="776185" y="1377962"/>
                  </a:lnTo>
                  <a:lnTo>
                    <a:pt x="776185" y="1303413"/>
                  </a:lnTo>
                  <a:lnTo>
                    <a:pt x="768438" y="1297952"/>
                  </a:lnTo>
                  <a:lnTo>
                    <a:pt x="759079" y="1291361"/>
                  </a:lnTo>
                  <a:lnTo>
                    <a:pt x="759079" y="1356372"/>
                  </a:lnTo>
                  <a:lnTo>
                    <a:pt x="751090" y="1364551"/>
                  </a:lnTo>
                  <a:lnTo>
                    <a:pt x="751090" y="1380502"/>
                  </a:lnTo>
                  <a:lnTo>
                    <a:pt x="749147" y="1380502"/>
                  </a:lnTo>
                  <a:lnTo>
                    <a:pt x="747814" y="1381772"/>
                  </a:lnTo>
                  <a:lnTo>
                    <a:pt x="743991" y="1381772"/>
                  </a:lnTo>
                  <a:lnTo>
                    <a:pt x="742848" y="1383042"/>
                  </a:lnTo>
                  <a:lnTo>
                    <a:pt x="740473" y="1376692"/>
                  </a:lnTo>
                  <a:lnTo>
                    <a:pt x="745032" y="1372882"/>
                  </a:lnTo>
                  <a:lnTo>
                    <a:pt x="747115" y="1375422"/>
                  </a:lnTo>
                  <a:lnTo>
                    <a:pt x="748957" y="1377962"/>
                  </a:lnTo>
                  <a:lnTo>
                    <a:pt x="751090" y="1380502"/>
                  </a:lnTo>
                  <a:lnTo>
                    <a:pt x="751090" y="1364551"/>
                  </a:lnTo>
                  <a:lnTo>
                    <a:pt x="750392" y="1365262"/>
                  </a:lnTo>
                  <a:lnTo>
                    <a:pt x="744194" y="1366532"/>
                  </a:lnTo>
                  <a:lnTo>
                    <a:pt x="738530" y="1361452"/>
                  </a:lnTo>
                  <a:lnTo>
                    <a:pt x="739622" y="1358912"/>
                  </a:lnTo>
                  <a:lnTo>
                    <a:pt x="742454" y="1353832"/>
                  </a:lnTo>
                  <a:lnTo>
                    <a:pt x="742721" y="1352562"/>
                  </a:lnTo>
                  <a:lnTo>
                    <a:pt x="743000" y="1351292"/>
                  </a:lnTo>
                  <a:lnTo>
                    <a:pt x="745236" y="1352562"/>
                  </a:lnTo>
                  <a:lnTo>
                    <a:pt x="746074" y="1352562"/>
                  </a:lnTo>
                  <a:lnTo>
                    <a:pt x="746226" y="1355102"/>
                  </a:lnTo>
                  <a:lnTo>
                    <a:pt x="746721" y="1356372"/>
                  </a:lnTo>
                  <a:lnTo>
                    <a:pt x="746772" y="1358912"/>
                  </a:lnTo>
                  <a:lnTo>
                    <a:pt x="750887" y="1357642"/>
                  </a:lnTo>
                  <a:lnTo>
                    <a:pt x="754456" y="1357642"/>
                  </a:lnTo>
                  <a:lnTo>
                    <a:pt x="759079" y="1356372"/>
                  </a:lnTo>
                  <a:lnTo>
                    <a:pt x="759079" y="1291361"/>
                  </a:lnTo>
                  <a:lnTo>
                    <a:pt x="754037" y="1287792"/>
                  </a:lnTo>
                  <a:lnTo>
                    <a:pt x="751827" y="1285252"/>
                  </a:lnTo>
                  <a:lnTo>
                    <a:pt x="751827" y="1295412"/>
                  </a:lnTo>
                  <a:lnTo>
                    <a:pt x="749554" y="1296682"/>
                  </a:lnTo>
                  <a:lnTo>
                    <a:pt x="748157" y="1297952"/>
                  </a:lnTo>
                  <a:lnTo>
                    <a:pt x="744385" y="1296682"/>
                  </a:lnTo>
                  <a:lnTo>
                    <a:pt x="745337" y="1300492"/>
                  </a:lnTo>
                  <a:lnTo>
                    <a:pt x="746467" y="1303032"/>
                  </a:lnTo>
                  <a:lnTo>
                    <a:pt x="747115" y="1305572"/>
                  </a:lnTo>
                  <a:lnTo>
                    <a:pt x="745426" y="1308112"/>
                  </a:lnTo>
                  <a:lnTo>
                    <a:pt x="735063" y="1305572"/>
                  </a:lnTo>
                  <a:lnTo>
                    <a:pt x="727024" y="1299222"/>
                  </a:lnTo>
                  <a:lnTo>
                    <a:pt x="725246" y="1292872"/>
                  </a:lnTo>
                  <a:lnTo>
                    <a:pt x="729259" y="1296682"/>
                  </a:lnTo>
                  <a:lnTo>
                    <a:pt x="732688" y="1295412"/>
                  </a:lnTo>
                  <a:lnTo>
                    <a:pt x="736003" y="1292872"/>
                  </a:lnTo>
                  <a:lnTo>
                    <a:pt x="740575" y="1291602"/>
                  </a:lnTo>
                  <a:lnTo>
                    <a:pt x="745032" y="1292872"/>
                  </a:lnTo>
                  <a:lnTo>
                    <a:pt x="750836" y="1294142"/>
                  </a:lnTo>
                  <a:lnTo>
                    <a:pt x="751827" y="1295412"/>
                  </a:lnTo>
                  <a:lnTo>
                    <a:pt x="751827" y="1285252"/>
                  </a:lnTo>
                  <a:lnTo>
                    <a:pt x="745223" y="1277632"/>
                  </a:lnTo>
                  <a:lnTo>
                    <a:pt x="744689" y="1277023"/>
                  </a:lnTo>
                  <a:lnTo>
                    <a:pt x="744689" y="1286522"/>
                  </a:lnTo>
                  <a:lnTo>
                    <a:pt x="744194" y="1287792"/>
                  </a:lnTo>
                  <a:lnTo>
                    <a:pt x="743839" y="1291602"/>
                  </a:lnTo>
                  <a:lnTo>
                    <a:pt x="740968" y="1289062"/>
                  </a:lnTo>
                  <a:lnTo>
                    <a:pt x="739038" y="1287792"/>
                  </a:lnTo>
                  <a:lnTo>
                    <a:pt x="737743" y="1286522"/>
                  </a:lnTo>
                  <a:lnTo>
                    <a:pt x="737146" y="1285252"/>
                  </a:lnTo>
                  <a:lnTo>
                    <a:pt x="737044" y="1282712"/>
                  </a:lnTo>
                  <a:lnTo>
                    <a:pt x="737743" y="1282712"/>
                  </a:lnTo>
                  <a:lnTo>
                    <a:pt x="738835" y="1281442"/>
                  </a:lnTo>
                  <a:lnTo>
                    <a:pt x="740816" y="1280172"/>
                  </a:lnTo>
                  <a:lnTo>
                    <a:pt x="743204" y="1281442"/>
                  </a:lnTo>
                  <a:lnTo>
                    <a:pt x="744245" y="1282712"/>
                  </a:lnTo>
                  <a:lnTo>
                    <a:pt x="744689" y="1286522"/>
                  </a:lnTo>
                  <a:lnTo>
                    <a:pt x="744689" y="1277023"/>
                  </a:lnTo>
                  <a:lnTo>
                    <a:pt x="739711" y="1271282"/>
                  </a:lnTo>
                  <a:lnTo>
                    <a:pt x="734199" y="1264932"/>
                  </a:lnTo>
                  <a:lnTo>
                    <a:pt x="718769" y="1247152"/>
                  </a:lnTo>
                  <a:lnTo>
                    <a:pt x="717677" y="1245882"/>
                  </a:lnTo>
                  <a:lnTo>
                    <a:pt x="717207" y="1245349"/>
                  </a:lnTo>
                  <a:lnTo>
                    <a:pt x="717207" y="1334782"/>
                  </a:lnTo>
                  <a:lnTo>
                    <a:pt x="712990" y="1336052"/>
                  </a:lnTo>
                  <a:lnTo>
                    <a:pt x="704659" y="1339862"/>
                  </a:lnTo>
                  <a:lnTo>
                    <a:pt x="705497" y="1344942"/>
                  </a:lnTo>
                  <a:lnTo>
                    <a:pt x="708418" y="1351292"/>
                  </a:lnTo>
                  <a:lnTo>
                    <a:pt x="705396" y="1352562"/>
                  </a:lnTo>
                  <a:lnTo>
                    <a:pt x="703757" y="1352562"/>
                  </a:lnTo>
                  <a:lnTo>
                    <a:pt x="703529" y="1350022"/>
                  </a:lnTo>
                  <a:lnTo>
                    <a:pt x="703414" y="1348752"/>
                  </a:lnTo>
                  <a:lnTo>
                    <a:pt x="703160" y="1347482"/>
                  </a:lnTo>
                  <a:lnTo>
                    <a:pt x="701776" y="1344942"/>
                  </a:lnTo>
                  <a:lnTo>
                    <a:pt x="700481" y="1342402"/>
                  </a:lnTo>
                  <a:lnTo>
                    <a:pt x="694042" y="1348752"/>
                  </a:lnTo>
                  <a:lnTo>
                    <a:pt x="687146" y="1350022"/>
                  </a:lnTo>
                  <a:lnTo>
                    <a:pt x="679208" y="1347482"/>
                  </a:lnTo>
                  <a:lnTo>
                    <a:pt x="677621" y="1344942"/>
                  </a:lnTo>
                  <a:lnTo>
                    <a:pt x="675386" y="1343672"/>
                  </a:lnTo>
                  <a:lnTo>
                    <a:pt x="673303" y="1341132"/>
                  </a:lnTo>
                  <a:lnTo>
                    <a:pt x="669683" y="1336052"/>
                  </a:lnTo>
                  <a:lnTo>
                    <a:pt x="669734" y="1334782"/>
                  </a:lnTo>
                  <a:lnTo>
                    <a:pt x="672134" y="1332242"/>
                  </a:lnTo>
                  <a:lnTo>
                    <a:pt x="673354" y="1330972"/>
                  </a:lnTo>
                  <a:lnTo>
                    <a:pt x="677811" y="1325892"/>
                  </a:lnTo>
                  <a:lnTo>
                    <a:pt x="679792" y="1323352"/>
                  </a:lnTo>
                  <a:lnTo>
                    <a:pt x="684809" y="1317002"/>
                  </a:lnTo>
                  <a:lnTo>
                    <a:pt x="691311" y="1314462"/>
                  </a:lnTo>
                  <a:lnTo>
                    <a:pt x="699643" y="1317002"/>
                  </a:lnTo>
                  <a:lnTo>
                    <a:pt x="699884" y="1318272"/>
                  </a:lnTo>
                  <a:lnTo>
                    <a:pt x="700481" y="1320812"/>
                  </a:lnTo>
                  <a:lnTo>
                    <a:pt x="703059" y="1322082"/>
                  </a:lnTo>
                  <a:lnTo>
                    <a:pt x="705548" y="1322082"/>
                  </a:lnTo>
                  <a:lnTo>
                    <a:pt x="708075" y="1323352"/>
                  </a:lnTo>
                  <a:lnTo>
                    <a:pt x="709917" y="1323352"/>
                  </a:lnTo>
                  <a:lnTo>
                    <a:pt x="711796" y="1324622"/>
                  </a:lnTo>
                  <a:lnTo>
                    <a:pt x="717003" y="1328432"/>
                  </a:lnTo>
                  <a:lnTo>
                    <a:pt x="717207" y="1334782"/>
                  </a:lnTo>
                  <a:lnTo>
                    <a:pt x="717207" y="1245349"/>
                  </a:lnTo>
                  <a:lnTo>
                    <a:pt x="714362" y="1242072"/>
                  </a:lnTo>
                  <a:lnTo>
                    <a:pt x="708723" y="1229372"/>
                  </a:lnTo>
                  <a:lnTo>
                    <a:pt x="707593" y="1226832"/>
                  </a:lnTo>
                  <a:lnTo>
                    <a:pt x="701941" y="1214132"/>
                  </a:lnTo>
                  <a:lnTo>
                    <a:pt x="700252" y="1210322"/>
                  </a:lnTo>
                  <a:lnTo>
                    <a:pt x="699681" y="1209052"/>
                  </a:lnTo>
                  <a:lnTo>
                    <a:pt x="695731" y="1200162"/>
                  </a:lnTo>
                  <a:lnTo>
                    <a:pt x="695274" y="1199146"/>
                  </a:lnTo>
                  <a:lnTo>
                    <a:pt x="695274" y="1261122"/>
                  </a:lnTo>
                  <a:lnTo>
                    <a:pt x="694042" y="1263662"/>
                  </a:lnTo>
                  <a:lnTo>
                    <a:pt x="689279" y="1264932"/>
                  </a:lnTo>
                  <a:lnTo>
                    <a:pt x="686193" y="1261122"/>
                  </a:lnTo>
                  <a:lnTo>
                    <a:pt x="684428" y="1258582"/>
                  </a:lnTo>
                  <a:lnTo>
                    <a:pt x="680046" y="1252232"/>
                  </a:lnTo>
                  <a:lnTo>
                    <a:pt x="678116" y="1256042"/>
                  </a:lnTo>
                  <a:lnTo>
                    <a:pt x="676617" y="1258582"/>
                  </a:lnTo>
                  <a:lnTo>
                    <a:pt x="672503" y="1257312"/>
                  </a:lnTo>
                  <a:lnTo>
                    <a:pt x="672363" y="1257312"/>
                  </a:lnTo>
                  <a:lnTo>
                    <a:pt x="671957" y="1256042"/>
                  </a:lnTo>
                  <a:lnTo>
                    <a:pt x="672109" y="1254772"/>
                  </a:lnTo>
                  <a:lnTo>
                    <a:pt x="672604" y="1248422"/>
                  </a:lnTo>
                  <a:lnTo>
                    <a:pt x="674738" y="1247152"/>
                  </a:lnTo>
                  <a:lnTo>
                    <a:pt x="680694" y="1249692"/>
                  </a:lnTo>
                  <a:lnTo>
                    <a:pt x="684657" y="1250962"/>
                  </a:lnTo>
                  <a:lnTo>
                    <a:pt x="688581" y="1253502"/>
                  </a:lnTo>
                  <a:lnTo>
                    <a:pt x="691654" y="1257312"/>
                  </a:lnTo>
                  <a:lnTo>
                    <a:pt x="695274" y="1261122"/>
                  </a:lnTo>
                  <a:lnTo>
                    <a:pt x="695274" y="1199146"/>
                  </a:lnTo>
                  <a:lnTo>
                    <a:pt x="689521" y="1186192"/>
                  </a:lnTo>
                  <a:lnTo>
                    <a:pt x="687832" y="1182382"/>
                  </a:lnTo>
                  <a:lnTo>
                    <a:pt x="686282" y="1174762"/>
                  </a:lnTo>
                  <a:lnTo>
                    <a:pt x="683958" y="1163332"/>
                  </a:lnTo>
                  <a:lnTo>
                    <a:pt x="683806" y="1162062"/>
                  </a:lnTo>
                  <a:lnTo>
                    <a:pt x="682078" y="1146822"/>
                  </a:lnTo>
                  <a:lnTo>
                    <a:pt x="681926" y="1145552"/>
                  </a:lnTo>
                  <a:lnTo>
                    <a:pt x="681850" y="1140472"/>
                  </a:lnTo>
                  <a:lnTo>
                    <a:pt x="681736" y="1126502"/>
                  </a:lnTo>
                  <a:lnTo>
                    <a:pt x="682231" y="1120152"/>
                  </a:lnTo>
                  <a:lnTo>
                    <a:pt x="682421" y="1117612"/>
                  </a:lnTo>
                  <a:lnTo>
                    <a:pt x="682929" y="1111262"/>
                  </a:lnTo>
                  <a:lnTo>
                    <a:pt x="682180" y="1111262"/>
                  </a:lnTo>
                  <a:lnTo>
                    <a:pt x="678459" y="1113802"/>
                  </a:lnTo>
                  <a:lnTo>
                    <a:pt x="676376" y="1115072"/>
                  </a:lnTo>
                  <a:lnTo>
                    <a:pt x="671906" y="1117612"/>
                  </a:lnTo>
                  <a:lnTo>
                    <a:pt x="669772" y="1115695"/>
                  </a:lnTo>
                  <a:lnTo>
                    <a:pt x="669772" y="1219212"/>
                  </a:lnTo>
                  <a:lnTo>
                    <a:pt x="668540" y="1221752"/>
                  </a:lnTo>
                  <a:lnTo>
                    <a:pt x="667346" y="1223022"/>
                  </a:lnTo>
                  <a:lnTo>
                    <a:pt x="665657" y="1226832"/>
                  </a:lnTo>
                  <a:lnTo>
                    <a:pt x="663384" y="1223022"/>
                  </a:lnTo>
                  <a:lnTo>
                    <a:pt x="659155" y="1223022"/>
                  </a:lnTo>
                  <a:lnTo>
                    <a:pt x="659015" y="1222552"/>
                  </a:lnTo>
                  <a:lnTo>
                    <a:pt x="659015" y="1337322"/>
                  </a:lnTo>
                  <a:lnTo>
                    <a:pt x="657567" y="1339862"/>
                  </a:lnTo>
                  <a:lnTo>
                    <a:pt x="655040" y="1343672"/>
                  </a:lnTo>
                  <a:lnTo>
                    <a:pt x="653351" y="1342402"/>
                  </a:lnTo>
                  <a:lnTo>
                    <a:pt x="651814" y="1341132"/>
                  </a:lnTo>
                  <a:lnTo>
                    <a:pt x="650684" y="1341132"/>
                  </a:lnTo>
                  <a:lnTo>
                    <a:pt x="647801" y="1338592"/>
                  </a:lnTo>
                  <a:lnTo>
                    <a:pt x="647509" y="1334782"/>
                  </a:lnTo>
                  <a:lnTo>
                    <a:pt x="653999" y="1333512"/>
                  </a:lnTo>
                  <a:lnTo>
                    <a:pt x="655586" y="1332242"/>
                  </a:lnTo>
                  <a:lnTo>
                    <a:pt x="657923" y="1332242"/>
                  </a:lnTo>
                  <a:lnTo>
                    <a:pt x="659015" y="1337322"/>
                  </a:lnTo>
                  <a:lnTo>
                    <a:pt x="659015" y="1222552"/>
                  </a:lnTo>
                  <a:lnTo>
                    <a:pt x="658787" y="1221752"/>
                  </a:lnTo>
                  <a:lnTo>
                    <a:pt x="658418" y="1220482"/>
                  </a:lnTo>
                  <a:lnTo>
                    <a:pt x="657034" y="1216672"/>
                  </a:lnTo>
                  <a:lnTo>
                    <a:pt x="663727" y="1214132"/>
                  </a:lnTo>
                  <a:lnTo>
                    <a:pt x="666851" y="1215402"/>
                  </a:lnTo>
                  <a:lnTo>
                    <a:pt x="669772" y="1219212"/>
                  </a:lnTo>
                  <a:lnTo>
                    <a:pt x="669772" y="1115695"/>
                  </a:lnTo>
                  <a:lnTo>
                    <a:pt x="667689" y="1113802"/>
                  </a:lnTo>
                  <a:lnTo>
                    <a:pt x="667854" y="1112532"/>
                  </a:lnTo>
                  <a:lnTo>
                    <a:pt x="668731" y="1106182"/>
                  </a:lnTo>
                  <a:lnTo>
                    <a:pt x="670369" y="1103642"/>
                  </a:lnTo>
                  <a:lnTo>
                    <a:pt x="672109" y="1101102"/>
                  </a:lnTo>
                  <a:lnTo>
                    <a:pt x="673354" y="1099832"/>
                  </a:lnTo>
                  <a:lnTo>
                    <a:pt x="675678" y="1098562"/>
                  </a:lnTo>
                  <a:lnTo>
                    <a:pt x="677468" y="1097292"/>
                  </a:lnTo>
                  <a:lnTo>
                    <a:pt x="677468" y="1096022"/>
                  </a:lnTo>
                  <a:lnTo>
                    <a:pt x="677316" y="1094752"/>
                  </a:lnTo>
                  <a:lnTo>
                    <a:pt x="679945" y="1093482"/>
                  </a:lnTo>
                  <a:lnTo>
                    <a:pt x="685355" y="1089672"/>
                  </a:lnTo>
                  <a:lnTo>
                    <a:pt x="684961" y="1088402"/>
                  </a:lnTo>
                  <a:lnTo>
                    <a:pt x="684466" y="1087132"/>
                  </a:lnTo>
                  <a:lnTo>
                    <a:pt x="683272" y="1080782"/>
                  </a:lnTo>
                  <a:lnTo>
                    <a:pt x="684809" y="1078242"/>
                  </a:lnTo>
                  <a:lnTo>
                    <a:pt x="689470" y="1079512"/>
                  </a:lnTo>
                  <a:lnTo>
                    <a:pt x="689940" y="1078242"/>
                  </a:lnTo>
                  <a:lnTo>
                    <a:pt x="691362" y="1074432"/>
                  </a:lnTo>
                  <a:lnTo>
                    <a:pt x="699935" y="1051572"/>
                  </a:lnTo>
                  <a:lnTo>
                    <a:pt x="706869" y="1038872"/>
                  </a:lnTo>
                  <a:lnTo>
                    <a:pt x="713790" y="1026172"/>
                  </a:lnTo>
                  <a:lnTo>
                    <a:pt x="718375" y="1019822"/>
                  </a:lnTo>
                  <a:lnTo>
                    <a:pt x="729361" y="1004582"/>
                  </a:lnTo>
                  <a:lnTo>
                    <a:pt x="730275" y="1003312"/>
                  </a:lnTo>
                  <a:lnTo>
                    <a:pt x="746353" y="985532"/>
                  </a:lnTo>
                  <a:lnTo>
                    <a:pt x="748652" y="982992"/>
                  </a:lnTo>
                  <a:lnTo>
                    <a:pt x="748512" y="982992"/>
                  </a:lnTo>
                  <a:lnTo>
                    <a:pt x="749300" y="979182"/>
                  </a:lnTo>
                  <a:lnTo>
                    <a:pt x="750455" y="974102"/>
                  </a:lnTo>
                  <a:lnTo>
                    <a:pt x="751039" y="971562"/>
                  </a:lnTo>
                  <a:lnTo>
                    <a:pt x="754316" y="975372"/>
                  </a:lnTo>
                  <a:lnTo>
                    <a:pt x="755700" y="976642"/>
                  </a:lnTo>
                  <a:lnTo>
                    <a:pt x="767575" y="966482"/>
                  </a:lnTo>
                  <a:lnTo>
                    <a:pt x="772033" y="962672"/>
                  </a:lnTo>
                  <a:lnTo>
                    <a:pt x="776490" y="958862"/>
                  </a:lnTo>
                  <a:lnTo>
                    <a:pt x="789774" y="949972"/>
                  </a:lnTo>
                  <a:lnTo>
                    <a:pt x="791667" y="948702"/>
                  </a:lnTo>
                  <a:lnTo>
                    <a:pt x="797369" y="944892"/>
                  </a:lnTo>
                  <a:lnTo>
                    <a:pt x="835914" y="929652"/>
                  </a:lnTo>
                  <a:lnTo>
                    <a:pt x="852881" y="925842"/>
                  </a:lnTo>
                  <a:lnTo>
                    <a:pt x="852538" y="924572"/>
                  </a:lnTo>
                  <a:lnTo>
                    <a:pt x="851877" y="922032"/>
                  </a:lnTo>
                  <a:lnTo>
                    <a:pt x="847534" y="905522"/>
                  </a:lnTo>
                  <a:lnTo>
                    <a:pt x="843953" y="891870"/>
                  </a:lnTo>
                  <a:lnTo>
                    <a:pt x="843953" y="919492"/>
                  </a:lnTo>
                  <a:lnTo>
                    <a:pt x="842962" y="920762"/>
                  </a:lnTo>
                  <a:lnTo>
                    <a:pt x="840435" y="922032"/>
                  </a:lnTo>
                  <a:lnTo>
                    <a:pt x="837463" y="918222"/>
                  </a:lnTo>
                  <a:lnTo>
                    <a:pt x="831151" y="910602"/>
                  </a:lnTo>
                  <a:lnTo>
                    <a:pt x="830110" y="909332"/>
                  </a:lnTo>
                  <a:lnTo>
                    <a:pt x="829818" y="908062"/>
                  </a:lnTo>
                  <a:lnTo>
                    <a:pt x="832154" y="905522"/>
                  </a:lnTo>
                  <a:lnTo>
                    <a:pt x="835571" y="906792"/>
                  </a:lnTo>
                  <a:lnTo>
                    <a:pt x="838796" y="908062"/>
                  </a:lnTo>
                  <a:lnTo>
                    <a:pt x="841578" y="908062"/>
                  </a:lnTo>
                  <a:lnTo>
                    <a:pt x="841971" y="910602"/>
                  </a:lnTo>
                  <a:lnTo>
                    <a:pt x="842124" y="914412"/>
                  </a:lnTo>
                  <a:lnTo>
                    <a:pt x="842962" y="916952"/>
                  </a:lnTo>
                  <a:lnTo>
                    <a:pt x="843953" y="919492"/>
                  </a:lnTo>
                  <a:lnTo>
                    <a:pt x="843953" y="891870"/>
                  </a:lnTo>
                  <a:lnTo>
                    <a:pt x="843203" y="889012"/>
                  </a:lnTo>
                  <a:lnTo>
                    <a:pt x="840244" y="877582"/>
                  </a:lnTo>
                  <a:lnTo>
                    <a:pt x="830351" y="839482"/>
                  </a:lnTo>
                  <a:lnTo>
                    <a:pt x="818502" y="794626"/>
                  </a:lnTo>
                  <a:lnTo>
                    <a:pt x="818502" y="839482"/>
                  </a:lnTo>
                  <a:lnTo>
                    <a:pt x="817270" y="845832"/>
                  </a:lnTo>
                  <a:lnTo>
                    <a:pt x="815733" y="847102"/>
                  </a:lnTo>
                  <a:lnTo>
                    <a:pt x="809574" y="844562"/>
                  </a:lnTo>
                  <a:lnTo>
                    <a:pt x="802030" y="842022"/>
                  </a:lnTo>
                  <a:lnTo>
                    <a:pt x="801192" y="840752"/>
                  </a:lnTo>
                  <a:lnTo>
                    <a:pt x="800354" y="839482"/>
                  </a:lnTo>
                  <a:lnTo>
                    <a:pt x="796086" y="836942"/>
                  </a:lnTo>
                  <a:lnTo>
                    <a:pt x="793800" y="834402"/>
                  </a:lnTo>
                  <a:lnTo>
                    <a:pt x="791718" y="835672"/>
                  </a:lnTo>
                  <a:lnTo>
                    <a:pt x="787349" y="836942"/>
                  </a:lnTo>
                  <a:lnTo>
                    <a:pt x="781100" y="840752"/>
                  </a:lnTo>
                  <a:lnTo>
                    <a:pt x="780110" y="840752"/>
                  </a:lnTo>
                  <a:lnTo>
                    <a:pt x="778421" y="840473"/>
                  </a:lnTo>
                  <a:lnTo>
                    <a:pt x="778421" y="869962"/>
                  </a:lnTo>
                  <a:lnTo>
                    <a:pt x="778027" y="871232"/>
                  </a:lnTo>
                  <a:lnTo>
                    <a:pt x="777722" y="871385"/>
                  </a:lnTo>
                  <a:lnTo>
                    <a:pt x="777722" y="904252"/>
                  </a:lnTo>
                  <a:lnTo>
                    <a:pt x="774509" y="908062"/>
                  </a:lnTo>
                  <a:lnTo>
                    <a:pt x="770534" y="910602"/>
                  </a:lnTo>
                  <a:lnTo>
                    <a:pt x="767105" y="910602"/>
                  </a:lnTo>
                  <a:lnTo>
                    <a:pt x="767105" y="949972"/>
                  </a:lnTo>
                  <a:lnTo>
                    <a:pt x="766762" y="956322"/>
                  </a:lnTo>
                  <a:lnTo>
                    <a:pt x="759028" y="962672"/>
                  </a:lnTo>
                  <a:lnTo>
                    <a:pt x="755154" y="961402"/>
                  </a:lnTo>
                  <a:lnTo>
                    <a:pt x="748411" y="958862"/>
                  </a:lnTo>
                  <a:lnTo>
                    <a:pt x="748157" y="957592"/>
                  </a:lnTo>
                  <a:lnTo>
                    <a:pt x="747966" y="955052"/>
                  </a:lnTo>
                  <a:lnTo>
                    <a:pt x="747610" y="952512"/>
                  </a:lnTo>
                  <a:lnTo>
                    <a:pt x="753567" y="955052"/>
                  </a:lnTo>
                  <a:lnTo>
                    <a:pt x="759371" y="952512"/>
                  </a:lnTo>
                  <a:lnTo>
                    <a:pt x="761504" y="951242"/>
                  </a:lnTo>
                  <a:lnTo>
                    <a:pt x="764032" y="951242"/>
                  </a:lnTo>
                  <a:lnTo>
                    <a:pt x="767105" y="949972"/>
                  </a:lnTo>
                  <a:lnTo>
                    <a:pt x="767105" y="910602"/>
                  </a:lnTo>
                  <a:lnTo>
                    <a:pt x="765022" y="910602"/>
                  </a:lnTo>
                  <a:lnTo>
                    <a:pt x="763828" y="909332"/>
                  </a:lnTo>
                  <a:lnTo>
                    <a:pt x="763485" y="908977"/>
                  </a:lnTo>
                  <a:lnTo>
                    <a:pt x="763485" y="944892"/>
                  </a:lnTo>
                  <a:lnTo>
                    <a:pt x="756894" y="948702"/>
                  </a:lnTo>
                  <a:lnTo>
                    <a:pt x="751586" y="948702"/>
                  </a:lnTo>
                  <a:lnTo>
                    <a:pt x="746467" y="944892"/>
                  </a:lnTo>
                  <a:lnTo>
                    <a:pt x="743991" y="943622"/>
                  </a:lnTo>
                  <a:lnTo>
                    <a:pt x="757885" y="924572"/>
                  </a:lnTo>
                  <a:lnTo>
                    <a:pt x="759815" y="924572"/>
                  </a:lnTo>
                  <a:lnTo>
                    <a:pt x="762203" y="933462"/>
                  </a:lnTo>
                  <a:lnTo>
                    <a:pt x="762647" y="939812"/>
                  </a:lnTo>
                  <a:lnTo>
                    <a:pt x="763485" y="944892"/>
                  </a:lnTo>
                  <a:lnTo>
                    <a:pt x="763485" y="908977"/>
                  </a:lnTo>
                  <a:lnTo>
                    <a:pt x="761453" y="906792"/>
                  </a:lnTo>
                  <a:lnTo>
                    <a:pt x="761949" y="899172"/>
                  </a:lnTo>
                  <a:lnTo>
                    <a:pt x="754507" y="897902"/>
                  </a:lnTo>
                  <a:lnTo>
                    <a:pt x="756500" y="895362"/>
                  </a:lnTo>
                  <a:lnTo>
                    <a:pt x="758672" y="894092"/>
                  </a:lnTo>
                  <a:lnTo>
                    <a:pt x="759218" y="891552"/>
                  </a:lnTo>
                  <a:lnTo>
                    <a:pt x="759917" y="890282"/>
                  </a:lnTo>
                  <a:lnTo>
                    <a:pt x="759320" y="887742"/>
                  </a:lnTo>
                  <a:lnTo>
                    <a:pt x="759028" y="886472"/>
                  </a:lnTo>
                  <a:lnTo>
                    <a:pt x="758926" y="877582"/>
                  </a:lnTo>
                  <a:lnTo>
                    <a:pt x="761009" y="877582"/>
                  </a:lnTo>
                  <a:lnTo>
                    <a:pt x="762304" y="881392"/>
                  </a:lnTo>
                  <a:lnTo>
                    <a:pt x="764082" y="885202"/>
                  </a:lnTo>
                  <a:lnTo>
                    <a:pt x="764679" y="889012"/>
                  </a:lnTo>
                  <a:lnTo>
                    <a:pt x="765721" y="896632"/>
                  </a:lnTo>
                  <a:lnTo>
                    <a:pt x="768845" y="901712"/>
                  </a:lnTo>
                  <a:lnTo>
                    <a:pt x="776185" y="902982"/>
                  </a:lnTo>
                  <a:lnTo>
                    <a:pt x="776935" y="902982"/>
                  </a:lnTo>
                  <a:lnTo>
                    <a:pt x="777278" y="904252"/>
                  </a:lnTo>
                  <a:lnTo>
                    <a:pt x="777722" y="904252"/>
                  </a:lnTo>
                  <a:lnTo>
                    <a:pt x="777722" y="871385"/>
                  </a:lnTo>
                  <a:lnTo>
                    <a:pt x="772769" y="873772"/>
                  </a:lnTo>
                  <a:lnTo>
                    <a:pt x="768350" y="869962"/>
                  </a:lnTo>
                  <a:lnTo>
                    <a:pt x="766419" y="864882"/>
                  </a:lnTo>
                  <a:lnTo>
                    <a:pt x="768553" y="857262"/>
                  </a:lnTo>
                  <a:lnTo>
                    <a:pt x="770826" y="855992"/>
                  </a:lnTo>
                  <a:lnTo>
                    <a:pt x="773506" y="857262"/>
                  </a:lnTo>
                  <a:lnTo>
                    <a:pt x="775792" y="862342"/>
                  </a:lnTo>
                  <a:lnTo>
                    <a:pt x="776833" y="866152"/>
                  </a:lnTo>
                  <a:lnTo>
                    <a:pt x="778421" y="869962"/>
                  </a:lnTo>
                  <a:lnTo>
                    <a:pt x="778421" y="840473"/>
                  </a:lnTo>
                  <a:lnTo>
                    <a:pt x="772617" y="839482"/>
                  </a:lnTo>
                  <a:lnTo>
                    <a:pt x="775411" y="833132"/>
                  </a:lnTo>
                  <a:lnTo>
                    <a:pt x="777875" y="826782"/>
                  </a:lnTo>
                  <a:lnTo>
                    <a:pt x="780796" y="820432"/>
                  </a:lnTo>
                  <a:lnTo>
                    <a:pt x="784974" y="814082"/>
                  </a:lnTo>
                  <a:lnTo>
                    <a:pt x="789838" y="817892"/>
                  </a:lnTo>
                  <a:lnTo>
                    <a:pt x="789927" y="820432"/>
                  </a:lnTo>
                  <a:lnTo>
                    <a:pt x="786307" y="826782"/>
                  </a:lnTo>
                  <a:lnTo>
                    <a:pt x="786460" y="834402"/>
                  </a:lnTo>
                  <a:lnTo>
                    <a:pt x="790917" y="831862"/>
                  </a:lnTo>
                  <a:lnTo>
                    <a:pt x="796086" y="828052"/>
                  </a:lnTo>
                  <a:lnTo>
                    <a:pt x="799807" y="828052"/>
                  </a:lnTo>
                  <a:lnTo>
                    <a:pt x="803770" y="829322"/>
                  </a:lnTo>
                  <a:lnTo>
                    <a:pt x="807339" y="830592"/>
                  </a:lnTo>
                  <a:lnTo>
                    <a:pt x="807491" y="830592"/>
                  </a:lnTo>
                  <a:lnTo>
                    <a:pt x="805510" y="835672"/>
                  </a:lnTo>
                  <a:lnTo>
                    <a:pt x="805611" y="836942"/>
                  </a:lnTo>
                  <a:lnTo>
                    <a:pt x="805751" y="838212"/>
                  </a:lnTo>
                  <a:lnTo>
                    <a:pt x="805802" y="839482"/>
                  </a:lnTo>
                  <a:lnTo>
                    <a:pt x="806704" y="840752"/>
                  </a:lnTo>
                  <a:lnTo>
                    <a:pt x="807643" y="840752"/>
                  </a:lnTo>
                  <a:lnTo>
                    <a:pt x="808482" y="842022"/>
                  </a:lnTo>
                  <a:lnTo>
                    <a:pt x="810018" y="842022"/>
                  </a:lnTo>
                  <a:lnTo>
                    <a:pt x="811517" y="840752"/>
                  </a:lnTo>
                  <a:lnTo>
                    <a:pt x="813054" y="840752"/>
                  </a:lnTo>
                  <a:lnTo>
                    <a:pt x="816419" y="839482"/>
                  </a:lnTo>
                  <a:lnTo>
                    <a:pt x="818502" y="839482"/>
                  </a:lnTo>
                  <a:lnTo>
                    <a:pt x="818502" y="794626"/>
                  </a:lnTo>
                  <a:lnTo>
                    <a:pt x="815238" y="782332"/>
                  </a:lnTo>
                  <a:lnTo>
                    <a:pt x="788327" y="806462"/>
                  </a:lnTo>
                  <a:lnTo>
                    <a:pt x="761504" y="829322"/>
                  </a:lnTo>
                  <a:lnTo>
                    <a:pt x="737692" y="849922"/>
                  </a:lnTo>
                  <a:lnTo>
                    <a:pt x="737692" y="937272"/>
                  </a:lnTo>
                  <a:lnTo>
                    <a:pt x="735317" y="942352"/>
                  </a:lnTo>
                  <a:lnTo>
                    <a:pt x="733628" y="946162"/>
                  </a:lnTo>
                  <a:lnTo>
                    <a:pt x="732332" y="947432"/>
                  </a:lnTo>
                  <a:lnTo>
                    <a:pt x="729259" y="949972"/>
                  </a:lnTo>
                  <a:lnTo>
                    <a:pt x="725881" y="953782"/>
                  </a:lnTo>
                  <a:lnTo>
                    <a:pt x="722071" y="957592"/>
                  </a:lnTo>
                  <a:lnTo>
                    <a:pt x="719391" y="955052"/>
                  </a:lnTo>
                  <a:lnTo>
                    <a:pt x="716953" y="953782"/>
                  </a:lnTo>
                  <a:lnTo>
                    <a:pt x="716165" y="953312"/>
                  </a:lnTo>
                  <a:lnTo>
                    <a:pt x="716165" y="1009662"/>
                  </a:lnTo>
                  <a:lnTo>
                    <a:pt x="715962" y="1012202"/>
                  </a:lnTo>
                  <a:lnTo>
                    <a:pt x="710158" y="1014742"/>
                  </a:lnTo>
                  <a:lnTo>
                    <a:pt x="707326" y="1016012"/>
                  </a:lnTo>
                  <a:lnTo>
                    <a:pt x="701624" y="1019822"/>
                  </a:lnTo>
                  <a:lnTo>
                    <a:pt x="700189" y="1018552"/>
                  </a:lnTo>
                  <a:lnTo>
                    <a:pt x="698550" y="1017282"/>
                  </a:lnTo>
                  <a:lnTo>
                    <a:pt x="697801" y="1016012"/>
                  </a:lnTo>
                  <a:lnTo>
                    <a:pt x="697064" y="1014742"/>
                  </a:lnTo>
                  <a:lnTo>
                    <a:pt x="694728" y="1016012"/>
                  </a:lnTo>
                  <a:lnTo>
                    <a:pt x="689825" y="1016012"/>
                  </a:lnTo>
                  <a:lnTo>
                    <a:pt x="690613" y="1012202"/>
                  </a:lnTo>
                  <a:lnTo>
                    <a:pt x="695134" y="1012202"/>
                  </a:lnTo>
                  <a:lnTo>
                    <a:pt x="695871" y="1010932"/>
                  </a:lnTo>
                  <a:lnTo>
                    <a:pt x="696620" y="1010932"/>
                  </a:lnTo>
                  <a:lnTo>
                    <a:pt x="702424" y="1012202"/>
                  </a:lnTo>
                  <a:lnTo>
                    <a:pt x="704748" y="1010932"/>
                  </a:lnTo>
                  <a:lnTo>
                    <a:pt x="707085" y="1009662"/>
                  </a:lnTo>
                  <a:lnTo>
                    <a:pt x="710603" y="1004582"/>
                  </a:lnTo>
                  <a:lnTo>
                    <a:pt x="716165" y="1009662"/>
                  </a:lnTo>
                  <a:lnTo>
                    <a:pt x="716165" y="953312"/>
                  </a:lnTo>
                  <a:lnTo>
                    <a:pt x="714870" y="952512"/>
                  </a:lnTo>
                  <a:lnTo>
                    <a:pt x="710361" y="948702"/>
                  </a:lnTo>
                  <a:lnTo>
                    <a:pt x="710120" y="946162"/>
                  </a:lnTo>
                  <a:lnTo>
                    <a:pt x="710006" y="944892"/>
                  </a:lnTo>
                  <a:lnTo>
                    <a:pt x="713435" y="939812"/>
                  </a:lnTo>
                  <a:lnTo>
                    <a:pt x="714425" y="938542"/>
                  </a:lnTo>
                  <a:lnTo>
                    <a:pt x="715962" y="937272"/>
                  </a:lnTo>
                  <a:lnTo>
                    <a:pt x="717499" y="933462"/>
                  </a:lnTo>
                  <a:lnTo>
                    <a:pt x="717804" y="932192"/>
                  </a:lnTo>
                  <a:lnTo>
                    <a:pt x="718540" y="929652"/>
                  </a:lnTo>
                  <a:lnTo>
                    <a:pt x="723252" y="928382"/>
                  </a:lnTo>
                  <a:lnTo>
                    <a:pt x="729005" y="927112"/>
                  </a:lnTo>
                  <a:lnTo>
                    <a:pt x="737349" y="936002"/>
                  </a:lnTo>
                  <a:lnTo>
                    <a:pt x="737692" y="937272"/>
                  </a:lnTo>
                  <a:lnTo>
                    <a:pt x="737692" y="849922"/>
                  </a:lnTo>
                  <a:lnTo>
                    <a:pt x="735076" y="852182"/>
                  </a:lnTo>
                  <a:lnTo>
                    <a:pt x="709409" y="875042"/>
                  </a:lnTo>
                  <a:lnTo>
                    <a:pt x="709955" y="877582"/>
                  </a:lnTo>
                  <a:lnTo>
                    <a:pt x="709409" y="881392"/>
                  </a:lnTo>
                  <a:lnTo>
                    <a:pt x="706145" y="886472"/>
                  </a:lnTo>
                  <a:lnTo>
                    <a:pt x="703808" y="887742"/>
                  </a:lnTo>
                  <a:lnTo>
                    <a:pt x="700735" y="885202"/>
                  </a:lnTo>
                  <a:lnTo>
                    <a:pt x="698601" y="885202"/>
                  </a:lnTo>
                  <a:lnTo>
                    <a:pt x="694677" y="887742"/>
                  </a:lnTo>
                  <a:lnTo>
                    <a:pt x="692696" y="890282"/>
                  </a:lnTo>
                  <a:lnTo>
                    <a:pt x="693039" y="892822"/>
                  </a:lnTo>
                  <a:lnTo>
                    <a:pt x="694778" y="896632"/>
                  </a:lnTo>
                  <a:lnTo>
                    <a:pt x="696125" y="899172"/>
                  </a:lnTo>
                  <a:lnTo>
                    <a:pt x="697611" y="902982"/>
                  </a:lnTo>
                  <a:lnTo>
                    <a:pt x="699490" y="905522"/>
                  </a:lnTo>
                  <a:lnTo>
                    <a:pt x="696214" y="909332"/>
                  </a:lnTo>
                  <a:lnTo>
                    <a:pt x="692353" y="906792"/>
                  </a:lnTo>
                  <a:lnTo>
                    <a:pt x="688873" y="902982"/>
                  </a:lnTo>
                  <a:lnTo>
                    <a:pt x="687971" y="902449"/>
                  </a:lnTo>
                  <a:lnTo>
                    <a:pt x="687971" y="1029982"/>
                  </a:lnTo>
                  <a:lnTo>
                    <a:pt x="686689" y="1035062"/>
                  </a:lnTo>
                  <a:lnTo>
                    <a:pt x="682625" y="1038872"/>
                  </a:lnTo>
                  <a:lnTo>
                    <a:pt x="680694" y="1037653"/>
                  </a:lnTo>
                  <a:lnTo>
                    <a:pt x="680694" y="1078242"/>
                  </a:lnTo>
                  <a:lnTo>
                    <a:pt x="678611" y="1080782"/>
                  </a:lnTo>
                  <a:lnTo>
                    <a:pt x="676770" y="1083322"/>
                  </a:lnTo>
                  <a:lnTo>
                    <a:pt x="674484" y="1085862"/>
                  </a:lnTo>
                  <a:lnTo>
                    <a:pt x="672261" y="1088402"/>
                  </a:lnTo>
                  <a:lnTo>
                    <a:pt x="669582" y="1088402"/>
                  </a:lnTo>
                  <a:lnTo>
                    <a:pt x="667054" y="1085862"/>
                  </a:lnTo>
                  <a:lnTo>
                    <a:pt x="667994" y="1083322"/>
                  </a:lnTo>
                  <a:lnTo>
                    <a:pt x="668553" y="1082052"/>
                  </a:lnTo>
                  <a:lnTo>
                    <a:pt x="670229" y="1078242"/>
                  </a:lnTo>
                  <a:lnTo>
                    <a:pt x="671563" y="1076972"/>
                  </a:lnTo>
                  <a:lnTo>
                    <a:pt x="674039" y="1075702"/>
                  </a:lnTo>
                  <a:lnTo>
                    <a:pt x="676719" y="1074432"/>
                  </a:lnTo>
                  <a:lnTo>
                    <a:pt x="679005" y="1076972"/>
                  </a:lnTo>
                  <a:lnTo>
                    <a:pt x="680694" y="1078242"/>
                  </a:lnTo>
                  <a:lnTo>
                    <a:pt x="680694" y="1037653"/>
                  </a:lnTo>
                  <a:lnTo>
                    <a:pt x="678611" y="1036332"/>
                  </a:lnTo>
                  <a:lnTo>
                    <a:pt x="675538" y="1033792"/>
                  </a:lnTo>
                  <a:lnTo>
                    <a:pt x="672807" y="1028712"/>
                  </a:lnTo>
                  <a:lnTo>
                    <a:pt x="671410" y="1027442"/>
                  </a:lnTo>
                  <a:lnTo>
                    <a:pt x="670572" y="1026172"/>
                  </a:lnTo>
                  <a:lnTo>
                    <a:pt x="669734" y="1024902"/>
                  </a:lnTo>
                  <a:lnTo>
                    <a:pt x="668185" y="1023632"/>
                  </a:lnTo>
                  <a:lnTo>
                    <a:pt x="665314" y="1023632"/>
                  </a:lnTo>
                  <a:lnTo>
                    <a:pt x="663917" y="1024902"/>
                  </a:lnTo>
                  <a:lnTo>
                    <a:pt x="663028" y="1024902"/>
                  </a:lnTo>
                  <a:lnTo>
                    <a:pt x="663028" y="1193812"/>
                  </a:lnTo>
                  <a:lnTo>
                    <a:pt x="657225" y="1196352"/>
                  </a:lnTo>
                  <a:lnTo>
                    <a:pt x="652068" y="1200162"/>
                  </a:lnTo>
                  <a:lnTo>
                    <a:pt x="645617" y="1198892"/>
                  </a:lnTo>
                  <a:lnTo>
                    <a:pt x="644779" y="1196352"/>
                  </a:lnTo>
                  <a:lnTo>
                    <a:pt x="644029" y="1195082"/>
                  </a:lnTo>
                  <a:lnTo>
                    <a:pt x="643242" y="1192542"/>
                  </a:lnTo>
                  <a:lnTo>
                    <a:pt x="652310" y="1186192"/>
                  </a:lnTo>
                  <a:lnTo>
                    <a:pt x="657923" y="1186192"/>
                  </a:lnTo>
                  <a:lnTo>
                    <a:pt x="663028" y="1193812"/>
                  </a:lnTo>
                  <a:lnTo>
                    <a:pt x="663028" y="1024902"/>
                  </a:lnTo>
                  <a:lnTo>
                    <a:pt x="661492" y="1024902"/>
                  </a:lnTo>
                  <a:lnTo>
                    <a:pt x="660450" y="1025766"/>
                  </a:lnTo>
                  <a:lnTo>
                    <a:pt x="660450" y="1167142"/>
                  </a:lnTo>
                  <a:lnTo>
                    <a:pt x="656336" y="1173492"/>
                  </a:lnTo>
                  <a:lnTo>
                    <a:pt x="652462" y="1174762"/>
                  </a:lnTo>
                  <a:lnTo>
                    <a:pt x="644283" y="1169682"/>
                  </a:lnTo>
                  <a:lnTo>
                    <a:pt x="645896" y="1168412"/>
                  </a:lnTo>
                  <a:lnTo>
                    <a:pt x="650773" y="1164602"/>
                  </a:lnTo>
                  <a:lnTo>
                    <a:pt x="652411" y="1163332"/>
                  </a:lnTo>
                  <a:lnTo>
                    <a:pt x="655243" y="1162062"/>
                  </a:lnTo>
                  <a:lnTo>
                    <a:pt x="660450" y="1167142"/>
                  </a:lnTo>
                  <a:lnTo>
                    <a:pt x="660450" y="1025766"/>
                  </a:lnTo>
                  <a:lnTo>
                    <a:pt x="659955" y="1026172"/>
                  </a:lnTo>
                  <a:lnTo>
                    <a:pt x="656082" y="1026172"/>
                  </a:lnTo>
                  <a:lnTo>
                    <a:pt x="657567" y="1022362"/>
                  </a:lnTo>
                  <a:lnTo>
                    <a:pt x="660501" y="1021092"/>
                  </a:lnTo>
                  <a:lnTo>
                    <a:pt x="666254" y="1019822"/>
                  </a:lnTo>
                  <a:lnTo>
                    <a:pt x="671906" y="1019822"/>
                  </a:lnTo>
                  <a:lnTo>
                    <a:pt x="675335" y="1018552"/>
                  </a:lnTo>
                  <a:lnTo>
                    <a:pt x="678751" y="1018552"/>
                  </a:lnTo>
                  <a:lnTo>
                    <a:pt x="682282" y="1017282"/>
                  </a:lnTo>
                  <a:lnTo>
                    <a:pt x="686498" y="1023632"/>
                  </a:lnTo>
                  <a:lnTo>
                    <a:pt x="687971" y="1029982"/>
                  </a:lnTo>
                  <a:lnTo>
                    <a:pt x="687971" y="902449"/>
                  </a:lnTo>
                  <a:lnTo>
                    <a:pt x="684606" y="900442"/>
                  </a:lnTo>
                  <a:lnTo>
                    <a:pt x="683221" y="900442"/>
                  </a:lnTo>
                  <a:lnTo>
                    <a:pt x="682434" y="899172"/>
                  </a:lnTo>
                  <a:lnTo>
                    <a:pt x="673569" y="908062"/>
                  </a:lnTo>
                  <a:lnTo>
                    <a:pt x="668388" y="913422"/>
                  </a:lnTo>
                  <a:lnTo>
                    <a:pt x="668388" y="993152"/>
                  </a:lnTo>
                  <a:lnTo>
                    <a:pt x="667143" y="1000772"/>
                  </a:lnTo>
                  <a:lnTo>
                    <a:pt x="664375" y="1002042"/>
                  </a:lnTo>
                  <a:lnTo>
                    <a:pt x="660552" y="1005852"/>
                  </a:lnTo>
                  <a:lnTo>
                    <a:pt x="658469" y="1007122"/>
                  </a:lnTo>
                  <a:lnTo>
                    <a:pt x="656526" y="1008392"/>
                  </a:lnTo>
                  <a:lnTo>
                    <a:pt x="656031" y="1009662"/>
                  </a:lnTo>
                  <a:lnTo>
                    <a:pt x="655485" y="1009662"/>
                  </a:lnTo>
                  <a:lnTo>
                    <a:pt x="654100" y="1012202"/>
                  </a:lnTo>
                  <a:lnTo>
                    <a:pt x="653656" y="1004582"/>
                  </a:lnTo>
                  <a:lnTo>
                    <a:pt x="652462" y="1004582"/>
                  </a:lnTo>
                  <a:lnTo>
                    <a:pt x="651421" y="1003312"/>
                  </a:lnTo>
                  <a:lnTo>
                    <a:pt x="651078" y="1005852"/>
                  </a:lnTo>
                  <a:lnTo>
                    <a:pt x="650278" y="1010932"/>
                  </a:lnTo>
                  <a:lnTo>
                    <a:pt x="647103" y="1013472"/>
                  </a:lnTo>
                  <a:lnTo>
                    <a:pt x="643089" y="1014742"/>
                  </a:lnTo>
                  <a:lnTo>
                    <a:pt x="640016" y="1016012"/>
                  </a:lnTo>
                  <a:lnTo>
                    <a:pt x="636892" y="1016012"/>
                  </a:lnTo>
                  <a:lnTo>
                    <a:pt x="634009" y="1012202"/>
                  </a:lnTo>
                  <a:lnTo>
                    <a:pt x="637527" y="1012202"/>
                  </a:lnTo>
                  <a:lnTo>
                    <a:pt x="640613" y="1010932"/>
                  </a:lnTo>
                  <a:lnTo>
                    <a:pt x="644029" y="1009662"/>
                  </a:lnTo>
                  <a:lnTo>
                    <a:pt x="643331" y="1008392"/>
                  </a:lnTo>
                  <a:lnTo>
                    <a:pt x="642493" y="1005852"/>
                  </a:lnTo>
                  <a:lnTo>
                    <a:pt x="649732" y="1000772"/>
                  </a:lnTo>
                  <a:lnTo>
                    <a:pt x="644080" y="998232"/>
                  </a:lnTo>
                  <a:lnTo>
                    <a:pt x="638873" y="994422"/>
                  </a:lnTo>
                  <a:lnTo>
                    <a:pt x="635546" y="989342"/>
                  </a:lnTo>
                  <a:lnTo>
                    <a:pt x="633958" y="986091"/>
                  </a:lnTo>
                  <a:lnTo>
                    <a:pt x="633958" y="1273822"/>
                  </a:lnTo>
                  <a:lnTo>
                    <a:pt x="633958" y="1277632"/>
                  </a:lnTo>
                  <a:lnTo>
                    <a:pt x="629640" y="1277632"/>
                  </a:lnTo>
                  <a:lnTo>
                    <a:pt x="627456" y="1276362"/>
                  </a:lnTo>
                  <a:lnTo>
                    <a:pt x="626719" y="1277632"/>
                  </a:lnTo>
                  <a:lnTo>
                    <a:pt x="625919" y="1278902"/>
                  </a:lnTo>
                  <a:lnTo>
                    <a:pt x="625284" y="1280172"/>
                  </a:lnTo>
                  <a:lnTo>
                    <a:pt x="623392" y="1280172"/>
                  </a:lnTo>
                  <a:lnTo>
                    <a:pt x="621512" y="1278902"/>
                  </a:lnTo>
                  <a:lnTo>
                    <a:pt x="620064" y="1278902"/>
                  </a:lnTo>
                  <a:lnTo>
                    <a:pt x="618388" y="1276362"/>
                  </a:lnTo>
                  <a:lnTo>
                    <a:pt x="619125" y="1273822"/>
                  </a:lnTo>
                  <a:lnTo>
                    <a:pt x="624332" y="1271282"/>
                  </a:lnTo>
                  <a:lnTo>
                    <a:pt x="628154" y="1271282"/>
                  </a:lnTo>
                  <a:lnTo>
                    <a:pt x="631431" y="1272552"/>
                  </a:lnTo>
                  <a:lnTo>
                    <a:pt x="633958" y="1273822"/>
                  </a:lnTo>
                  <a:lnTo>
                    <a:pt x="633958" y="986091"/>
                  </a:lnTo>
                  <a:lnTo>
                    <a:pt x="633069" y="984262"/>
                  </a:lnTo>
                  <a:lnTo>
                    <a:pt x="633120" y="982992"/>
                  </a:lnTo>
                  <a:lnTo>
                    <a:pt x="634187" y="981722"/>
                  </a:lnTo>
                  <a:lnTo>
                    <a:pt x="636346" y="979182"/>
                  </a:lnTo>
                  <a:lnTo>
                    <a:pt x="641502" y="974102"/>
                  </a:lnTo>
                  <a:lnTo>
                    <a:pt x="645414" y="974102"/>
                  </a:lnTo>
                  <a:lnTo>
                    <a:pt x="651129" y="979182"/>
                  </a:lnTo>
                  <a:lnTo>
                    <a:pt x="652957" y="980452"/>
                  </a:lnTo>
                  <a:lnTo>
                    <a:pt x="654202" y="981722"/>
                  </a:lnTo>
                  <a:lnTo>
                    <a:pt x="658114" y="985532"/>
                  </a:lnTo>
                  <a:lnTo>
                    <a:pt x="660501" y="986802"/>
                  </a:lnTo>
                  <a:lnTo>
                    <a:pt x="663727" y="988072"/>
                  </a:lnTo>
                  <a:lnTo>
                    <a:pt x="665060" y="986802"/>
                  </a:lnTo>
                  <a:lnTo>
                    <a:pt x="667143" y="985532"/>
                  </a:lnTo>
                  <a:lnTo>
                    <a:pt x="667397" y="989342"/>
                  </a:lnTo>
                  <a:lnTo>
                    <a:pt x="668388" y="993152"/>
                  </a:lnTo>
                  <a:lnTo>
                    <a:pt x="668388" y="913422"/>
                  </a:lnTo>
                  <a:lnTo>
                    <a:pt x="664959" y="916952"/>
                  </a:lnTo>
                  <a:lnTo>
                    <a:pt x="656590" y="924572"/>
                  </a:lnTo>
                  <a:lnTo>
                    <a:pt x="648500" y="933462"/>
                  </a:lnTo>
                  <a:lnTo>
                    <a:pt x="651217" y="933462"/>
                  </a:lnTo>
                  <a:lnTo>
                    <a:pt x="653503" y="934732"/>
                  </a:lnTo>
                  <a:lnTo>
                    <a:pt x="650722" y="938542"/>
                  </a:lnTo>
                  <a:lnTo>
                    <a:pt x="650773" y="944892"/>
                  </a:lnTo>
                  <a:lnTo>
                    <a:pt x="649681" y="945083"/>
                  </a:lnTo>
                  <a:lnTo>
                    <a:pt x="649681" y="962672"/>
                  </a:lnTo>
                  <a:lnTo>
                    <a:pt x="645325" y="963942"/>
                  </a:lnTo>
                  <a:lnTo>
                    <a:pt x="638378" y="966482"/>
                  </a:lnTo>
                  <a:lnTo>
                    <a:pt x="636981" y="962672"/>
                  </a:lnTo>
                  <a:lnTo>
                    <a:pt x="637336" y="961402"/>
                  </a:lnTo>
                  <a:lnTo>
                    <a:pt x="639965" y="960132"/>
                  </a:lnTo>
                  <a:lnTo>
                    <a:pt x="643242" y="958862"/>
                  </a:lnTo>
                  <a:lnTo>
                    <a:pt x="646264" y="958862"/>
                  </a:lnTo>
                  <a:lnTo>
                    <a:pt x="649681" y="962672"/>
                  </a:lnTo>
                  <a:lnTo>
                    <a:pt x="649681" y="945083"/>
                  </a:lnTo>
                  <a:lnTo>
                    <a:pt x="643242" y="946162"/>
                  </a:lnTo>
                  <a:lnTo>
                    <a:pt x="646315" y="941082"/>
                  </a:lnTo>
                  <a:lnTo>
                    <a:pt x="645223" y="939812"/>
                  </a:lnTo>
                  <a:lnTo>
                    <a:pt x="643331" y="939812"/>
                  </a:lnTo>
                  <a:lnTo>
                    <a:pt x="638924" y="943622"/>
                  </a:lnTo>
                  <a:lnTo>
                    <a:pt x="634644" y="948702"/>
                  </a:lnTo>
                  <a:lnTo>
                    <a:pt x="630478" y="953782"/>
                  </a:lnTo>
                  <a:lnTo>
                    <a:pt x="626414" y="958862"/>
                  </a:lnTo>
                  <a:lnTo>
                    <a:pt x="631037" y="958862"/>
                  </a:lnTo>
                  <a:lnTo>
                    <a:pt x="631774" y="960132"/>
                  </a:lnTo>
                  <a:lnTo>
                    <a:pt x="632574" y="960132"/>
                  </a:lnTo>
                  <a:lnTo>
                    <a:pt x="632472" y="960259"/>
                  </a:lnTo>
                  <a:lnTo>
                    <a:pt x="632472" y="1195082"/>
                  </a:lnTo>
                  <a:lnTo>
                    <a:pt x="628700" y="1198892"/>
                  </a:lnTo>
                  <a:lnTo>
                    <a:pt x="625233" y="1202702"/>
                  </a:lnTo>
                  <a:lnTo>
                    <a:pt x="622109" y="1204633"/>
                  </a:lnTo>
                  <a:lnTo>
                    <a:pt x="622109" y="1244612"/>
                  </a:lnTo>
                  <a:lnTo>
                    <a:pt x="620420" y="1245882"/>
                  </a:lnTo>
                  <a:lnTo>
                    <a:pt x="609307" y="1245882"/>
                  </a:lnTo>
                  <a:lnTo>
                    <a:pt x="606526" y="1243342"/>
                  </a:lnTo>
                  <a:lnTo>
                    <a:pt x="603148" y="1239532"/>
                  </a:lnTo>
                  <a:lnTo>
                    <a:pt x="605180" y="1235722"/>
                  </a:lnTo>
                  <a:lnTo>
                    <a:pt x="604837" y="1234452"/>
                  </a:lnTo>
                  <a:lnTo>
                    <a:pt x="604050" y="1231912"/>
                  </a:lnTo>
                  <a:lnTo>
                    <a:pt x="604342" y="1231912"/>
                  </a:lnTo>
                  <a:lnTo>
                    <a:pt x="604545" y="1230642"/>
                  </a:lnTo>
                  <a:lnTo>
                    <a:pt x="606374" y="1229372"/>
                  </a:lnTo>
                  <a:lnTo>
                    <a:pt x="606971" y="1229372"/>
                  </a:lnTo>
                  <a:lnTo>
                    <a:pt x="611530" y="1230642"/>
                  </a:lnTo>
                  <a:lnTo>
                    <a:pt x="615950" y="1233182"/>
                  </a:lnTo>
                  <a:lnTo>
                    <a:pt x="620318" y="1234452"/>
                  </a:lnTo>
                  <a:lnTo>
                    <a:pt x="620471" y="1234452"/>
                  </a:lnTo>
                  <a:lnTo>
                    <a:pt x="620763" y="1235722"/>
                  </a:lnTo>
                  <a:lnTo>
                    <a:pt x="619620" y="1236992"/>
                  </a:lnTo>
                  <a:lnTo>
                    <a:pt x="618426" y="1236992"/>
                  </a:lnTo>
                  <a:lnTo>
                    <a:pt x="617245" y="1238262"/>
                  </a:lnTo>
                  <a:lnTo>
                    <a:pt x="617486" y="1238262"/>
                  </a:lnTo>
                  <a:lnTo>
                    <a:pt x="617194" y="1239532"/>
                  </a:lnTo>
                  <a:lnTo>
                    <a:pt x="621601" y="1239532"/>
                  </a:lnTo>
                  <a:lnTo>
                    <a:pt x="621017" y="1240802"/>
                  </a:lnTo>
                  <a:lnTo>
                    <a:pt x="620115" y="1243342"/>
                  </a:lnTo>
                  <a:lnTo>
                    <a:pt x="622109" y="1244612"/>
                  </a:lnTo>
                  <a:lnTo>
                    <a:pt x="622109" y="1204633"/>
                  </a:lnTo>
                  <a:lnTo>
                    <a:pt x="621106" y="1205242"/>
                  </a:lnTo>
                  <a:lnTo>
                    <a:pt x="616445" y="1209052"/>
                  </a:lnTo>
                  <a:lnTo>
                    <a:pt x="613473" y="1209052"/>
                  </a:lnTo>
                  <a:lnTo>
                    <a:pt x="611492" y="1206271"/>
                  </a:lnTo>
                  <a:lnTo>
                    <a:pt x="611492" y="1210322"/>
                  </a:lnTo>
                  <a:lnTo>
                    <a:pt x="611492" y="1220482"/>
                  </a:lnTo>
                  <a:lnTo>
                    <a:pt x="606767" y="1221752"/>
                  </a:lnTo>
                  <a:lnTo>
                    <a:pt x="605434" y="1221752"/>
                  </a:lnTo>
                  <a:lnTo>
                    <a:pt x="604342" y="1219212"/>
                  </a:lnTo>
                  <a:lnTo>
                    <a:pt x="602856" y="1215402"/>
                  </a:lnTo>
                  <a:lnTo>
                    <a:pt x="605040" y="1211592"/>
                  </a:lnTo>
                  <a:lnTo>
                    <a:pt x="611492" y="1210322"/>
                  </a:lnTo>
                  <a:lnTo>
                    <a:pt x="611492" y="1206271"/>
                  </a:lnTo>
                  <a:lnTo>
                    <a:pt x="608952" y="1202702"/>
                  </a:lnTo>
                  <a:lnTo>
                    <a:pt x="615111" y="1201432"/>
                  </a:lnTo>
                  <a:lnTo>
                    <a:pt x="617740" y="1197622"/>
                  </a:lnTo>
                  <a:lnTo>
                    <a:pt x="619925" y="1192542"/>
                  </a:lnTo>
                  <a:lnTo>
                    <a:pt x="621258" y="1188732"/>
                  </a:lnTo>
                  <a:lnTo>
                    <a:pt x="622795" y="1186192"/>
                  </a:lnTo>
                  <a:lnTo>
                    <a:pt x="627062" y="1186192"/>
                  </a:lnTo>
                  <a:lnTo>
                    <a:pt x="628802" y="1188732"/>
                  </a:lnTo>
                  <a:lnTo>
                    <a:pt x="630491" y="1191272"/>
                  </a:lnTo>
                  <a:lnTo>
                    <a:pt x="632472" y="1195082"/>
                  </a:lnTo>
                  <a:lnTo>
                    <a:pt x="632472" y="960259"/>
                  </a:lnTo>
                  <a:lnTo>
                    <a:pt x="628497" y="965149"/>
                  </a:lnTo>
                  <a:lnTo>
                    <a:pt x="628497" y="1177302"/>
                  </a:lnTo>
                  <a:lnTo>
                    <a:pt x="624230" y="1182382"/>
                  </a:lnTo>
                  <a:lnTo>
                    <a:pt x="614121" y="1174762"/>
                  </a:lnTo>
                  <a:lnTo>
                    <a:pt x="619874" y="1169682"/>
                  </a:lnTo>
                  <a:lnTo>
                    <a:pt x="622503" y="1168412"/>
                  </a:lnTo>
                  <a:lnTo>
                    <a:pt x="628307" y="1174762"/>
                  </a:lnTo>
                  <a:lnTo>
                    <a:pt x="628497" y="1177302"/>
                  </a:lnTo>
                  <a:lnTo>
                    <a:pt x="628497" y="965149"/>
                  </a:lnTo>
                  <a:lnTo>
                    <a:pt x="627405" y="966482"/>
                  </a:lnTo>
                  <a:lnTo>
                    <a:pt x="624776" y="969022"/>
                  </a:lnTo>
                  <a:lnTo>
                    <a:pt x="624928" y="970292"/>
                  </a:lnTo>
                  <a:lnTo>
                    <a:pt x="623290" y="971562"/>
                  </a:lnTo>
                  <a:lnTo>
                    <a:pt x="619975" y="971562"/>
                  </a:lnTo>
                  <a:lnTo>
                    <a:pt x="619975" y="1008392"/>
                  </a:lnTo>
                  <a:lnTo>
                    <a:pt x="616000" y="1010640"/>
                  </a:lnTo>
                  <a:lnTo>
                    <a:pt x="616000" y="1150632"/>
                  </a:lnTo>
                  <a:lnTo>
                    <a:pt x="615708" y="1150632"/>
                  </a:lnTo>
                  <a:lnTo>
                    <a:pt x="615797" y="1151902"/>
                  </a:lnTo>
                  <a:lnTo>
                    <a:pt x="612724" y="1153172"/>
                  </a:lnTo>
                  <a:lnTo>
                    <a:pt x="614070" y="1155712"/>
                  </a:lnTo>
                  <a:lnTo>
                    <a:pt x="614756" y="1160792"/>
                  </a:lnTo>
                  <a:lnTo>
                    <a:pt x="614667" y="1164602"/>
                  </a:lnTo>
                  <a:lnTo>
                    <a:pt x="610489" y="1164602"/>
                  </a:lnTo>
                  <a:lnTo>
                    <a:pt x="608761" y="1160792"/>
                  </a:lnTo>
                  <a:lnTo>
                    <a:pt x="607669" y="1159522"/>
                  </a:lnTo>
                  <a:lnTo>
                    <a:pt x="605777" y="1159522"/>
                  </a:lnTo>
                  <a:lnTo>
                    <a:pt x="604050" y="1160792"/>
                  </a:lnTo>
                  <a:lnTo>
                    <a:pt x="602107" y="1160792"/>
                  </a:lnTo>
                  <a:lnTo>
                    <a:pt x="601916" y="1159522"/>
                  </a:lnTo>
                  <a:lnTo>
                    <a:pt x="607771" y="1154442"/>
                  </a:lnTo>
                  <a:lnTo>
                    <a:pt x="610692" y="1150632"/>
                  </a:lnTo>
                  <a:lnTo>
                    <a:pt x="612228" y="1149362"/>
                  </a:lnTo>
                  <a:lnTo>
                    <a:pt x="613816" y="1146822"/>
                  </a:lnTo>
                  <a:lnTo>
                    <a:pt x="616000" y="1150632"/>
                  </a:lnTo>
                  <a:lnTo>
                    <a:pt x="616000" y="1010640"/>
                  </a:lnTo>
                  <a:lnTo>
                    <a:pt x="610984" y="1013472"/>
                  </a:lnTo>
                  <a:lnTo>
                    <a:pt x="609993" y="1010932"/>
                  </a:lnTo>
                  <a:lnTo>
                    <a:pt x="609307" y="1008392"/>
                  </a:lnTo>
                  <a:lnTo>
                    <a:pt x="608812" y="1007008"/>
                  </a:lnTo>
                  <a:lnTo>
                    <a:pt x="608812" y="1064272"/>
                  </a:lnTo>
                  <a:lnTo>
                    <a:pt x="608063" y="1066812"/>
                  </a:lnTo>
                  <a:lnTo>
                    <a:pt x="607314" y="1068082"/>
                  </a:lnTo>
                  <a:lnTo>
                    <a:pt x="606526" y="1070622"/>
                  </a:lnTo>
                  <a:lnTo>
                    <a:pt x="597496" y="1070622"/>
                  </a:lnTo>
                  <a:lnTo>
                    <a:pt x="595909" y="1075702"/>
                  </a:lnTo>
                  <a:lnTo>
                    <a:pt x="595414" y="1076972"/>
                  </a:lnTo>
                  <a:lnTo>
                    <a:pt x="595109" y="1078242"/>
                  </a:lnTo>
                  <a:lnTo>
                    <a:pt x="592582" y="1082052"/>
                  </a:lnTo>
                  <a:lnTo>
                    <a:pt x="589661" y="1082052"/>
                  </a:lnTo>
                  <a:lnTo>
                    <a:pt x="588314" y="1079512"/>
                  </a:lnTo>
                  <a:lnTo>
                    <a:pt x="587921" y="1078242"/>
                  </a:lnTo>
                  <a:lnTo>
                    <a:pt x="586587" y="1076972"/>
                  </a:lnTo>
                  <a:lnTo>
                    <a:pt x="585635" y="1075702"/>
                  </a:lnTo>
                  <a:lnTo>
                    <a:pt x="584847" y="1074432"/>
                  </a:lnTo>
                  <a:lnTo>
                    <a:pt x="587082" y="1070622"/>
                  </a:lnTo>
                  <a:lnTo>
                    <a:pt x="592886" y="1071892"/>
                  </a:lnTo>
                  <a:lnTo>
                    <a:pt x="592759" y="1070622"/>
                  </a:lnTo>
                  <a:lnTo>
                    <a:pt x="592391" y="1066812"/>
                  </a:lnTo>
                  <a:lnTo>
                    <a:pt x="596252" y="1064272"/>
                  </a:lnTo>
                  <a:lnTo>
                    <a:pt x="596607" y="1061732"/>
                  </a:lnTo>
                  <a:lnTo>
                    <a:pt x="594575" y="1059192"/>
                  </a:lnTo>
                  <a:lnTo>
                    <a:pt x="597001" y="1056652"/>
                  </a:lnTo>
                  <a:lnTo>
                    <a:pt x="598932" y="1054112"/>
                  </a:lnTo>
                  <a:lnTo>
                    <a:pt x="600925" y="1051572"/>
                  </a:lnTo>
                  <a:lnTo>
                    <a:pt x="605180" y="1054112"/>
                  </a:lnTo>
                  <a:lnTo>
                    <a:pt x="603504" y="1057922"/>
                  </a:lnTo>
                  <a:lnTo>
                    <a:pt x="604342" y="1061732"/>
                  </a:lnTo>
                  <a:lnTo>
                    <a:pt x="607225" y="1063002"/>
                  </a:lnTo>
                  <a:lnTo>
                    <a:pt x="608812" y="1064272"/>
                  </a:lnTo>
                  <a:lnTo>
                    <a:pt x="608812" y="1007008"/>
                  </a:lnTo>
                  <a:lnTo>
                    <a:pt x="608406" y="1005852"/>
                  </a:lnTo>
                  <a:lnTo>
                    <a:pt x="612622" y="1005852"/>
                  </a:lnTo>
                  <a:lnTo>
                    <a:pt x="617486" y="1000772"/>
                  </a:lnTo>
                  <a:lnTo>
                    <a:pt x="619975" y="1008392"/>
                  </a:lnTo>
                  <a:lnTo>
                    <a:pt x="619975" y="971562"/>
                  </a:lnTo>
                  <a:lnTo>
                    <a:pt x="618032" y="971562"/>
                  </a:lnTo>
                  <a:lnTo>
                    <a:pt x="615010" y="974102"/>
                  </a:lnTo>
                  <a:lnTo>
                    <a:pt x="611035" y="979182"/>
                  </a:lnTo>
                  <a:lnTo>
                    <a:pt x="609155" y="982992"/>
                  </a:lnTo>
                  <a:lnTo>
                    <a:pt x="609942" y="982992"/>
                  </a:lnTo>
                  <a:lnTo>
                    <a:pt x="610743" y="981722"/>
                  </a:lnTo>
                  <a:lnTo>
                    <a:pt x="616292" y="981722"/>
                  </a:lnTo>
                  <a:lnTo>
                    <a:pt x="617931" y="984262"/>
                  </a:lnTo>
                  <a:lnTo>
                    <a:pt x="617194" y="988072"/>
                  </a:lnTo>
                  <a:lnTo>
                    <a:pt x="616839" y="990612"/>
                  </a:lnTo>
                  <a:lnTo>
                    <a:pt x="616204" y="991882"/>
                  </a:lnTo>
                  <a:lnTo>
                    <a:pt x="614464" y="995692"/>
                  </a:lnTo>
                  <a:lnTo>
                    <a:pt x="612775" y="998232"/>
                  </a:lnTo>
                  <a:lnTo>
                    <a:pt x="608660" y="996962"/>
                  </a:lnTo>
                  <a:lnTo>
                    <a:pt x="607771" y="994905"/>
                  </a:lnTo>
                  <a:lnTo>
                    <a:pt x="607771" y="1017282"/>
                  </a:lnTo>
                  <a:lnTo>
                    <a:pt x="601116" y="1017282"/>
                  </a:lnTo>
                  <a:lnTo>
                    <a:pt x="596112" y="1021092"/>
                  </a:lnTo>
                  <a:lnTo>
                    <a:pt x="589813" y="1018552"/>
                  </a:lnTo>
                  <a:lnTo>
                    <a:pt x="593382" y="1014742"/>
                  </a:lnTo>
                  <a:lnTo>
                    <a:pt x="601611" y="1013472"/>
                  </a:lnTo>
                  <a:lnTo>
                    <a:pt x="607771" y="1017282"/>
                  </a:lnTo>
                  <a:lnTo>
                    <a:pt x="607771" y="994905"/>
                  </a:lnTo>
                  <a:lnTo>
                    <a:pt x="607568" y="994422"/>
                  </a:lnTo>
                  <a:lnTo>
                    <a:pt x="606272" y="993152"/>
                  </a:lnTo>
                  <a:lnTo>
                    <a:pt x="605878" y="993152"/>
                  </a:lnTo>
                  <a:lnTo>
                    <a:pt x="605091" y="991882"/>
                  </a:lnTo>
                  <a:lnTo>
                    <a:pt x="604685" y="990612"/>
                  </a:lnTo>
                  <a:lnTo>
                    <a:pt x="604393" y="989342"/>
                  </a:lnTo>
                  <a:lnTo>
                    <a:pt x="596798" y="1002042"/>
                  </a:lnTo>
                  <a:lnTo>
                    <a:pt x="590016" y="1016012"/>
                  </a:lnTo>
                  <a:lnTo>
                    <a:pt x="584073" y="1028712"/>
                  </a:lnTo>
                  <a:lnTo>
                    <a:pt x="582066" y="1034288"/>
                  </a:lnTo>
                  <a:lnTo>
                    <a:pt x="582066" y="1118882"/>
                  </a:lnTo>
                  <a:lnTo>
                    <a:pt x="574078" y="1120152"/>
                  </a:lnTo>
                  <a:lnTo>
                    <a:pt x="573392" y="1113802"/>
                  </a:lnTo>
                  <a:lnTo>
                    <a:pt x="574725" y="1112532"/>
                  </a:lnTo>
                  <a:lnTo>
                    <a:pt x="581025" y="1112532"/>
                  </a:lnTo>
                  <a:lnTo>
                    <a:pt x="582066" y="1118882"/>
                  </a:lnTo>
                  <a:lnTo>
                    <a:pt x="582066" y="1034288"/>
                  </a:lnTo>
                  <a:lnTo>
                    <a:pt x="570369" y="1079512"/>
                  </a:lnTo>
                  <a:lnTo>
                    <a:pt x="568718" y="1092212"/>
                  </a:lnTo>
                  <a:lnTo>
                    <a:pt x="570953" y="1097292"/>
                  </a:lnTo>
                  <a:lnTo>
                    <a:pt x="570661" y="1102372"/>
                  </a:lnTo>
                  <a:lnTo>
                    <a:pt x="569963" y="1108722"/>
                  </a:lnTo>
                  <a:lnTo>
                    <a:pt x="567436" y="1109992"/>
                  </a:lnTo>
                  <a:lnTo>
                    <a:pt x="567309" y="1115072"/>
                  </a:lnTo>
                  <a:lnTo>
                    <a:pt x="567359" y="1132852"/>
                  </a:lnTo>
                  <a:lnTo>
                    <a:pt x="567664" y="1140472"/>
                  </a:lnTo>
                  <a:lnTo>
                    <a:pt x="568426" y="1150632"/>
                  </a:lnTo>
                  <a:lnTo>
                    <a:pt x="568921" y="1150632"/>
                  </a:lnTo>
                  <a:lnTo>
                    <a:pt x="570014" y="1151902"/>
                  </a:lnTo>
                  <a:lnTo>
                    <a:pt x="569569" y="1153172"/>
                  </a:lnTo>
                  <a:lnTo>
                    <a:pt x="568629" y="1153172"/>
                  </a:lnTo>
                  <a:lnTo>
                    <a:pt x="576630" y="1201432"/>
                  </a:lnTo>
                  <a:lnTo>
                    <a:pt x="591591" y="1248422"/>
                  </a:lnTo>
                  <a:lnTo>
                    <a:pt x="613460" y="1294142"/>
                  </a:lnTo>
                  <a:lnTo>
                    <a:pt x="642188" y="1336052"/>
                  </a:lnTo>
                  <a:lnTo>
                    <a:pt x="677722" y="1371612"/>
                  </a:lnTo>
                  <a:lnTo>
                    <a:pt x="720026" y="1400822"/>
                  </a:lnTo>
                  <a:lnTo>
                    <a:pt x="722071" y="1400822"/>
                  </a:lnTo>
                  <a:lnTo>
                    <a:pt x="723252" y="1402092"/>
                  </a:lnTo>
                  <a:lnTo>
                    <a:pt x="724154" y="1403362"/>
                  </a:lnTo>
                  <a:lnTo>
                    <a:pt x="730300" y="1407172"/>
                  </a:lnTo>
                  <a:lnTo>
                    <a:pt x="733374" y="1408442"/>
                  </a:lnTo>
                  <a:lnTo>
                    <a:pt x="738733" y="1403362"/>
                  </a:lnTo>
                  <a:lnTo>
                    <a:pt x="746569" y="1402092"/>
                  </a:lnTo>
                  <a:lnTo>
                    <a:pt x="755256" y="1405902"/>
                  </a:lnTo>
                  <a:lnTo>
                    <a:pt x="750836" y="1408442"/>
                  </a:lnTo>
                  <a:lnTo>
                    <a:pt x="754062" y="1412252"/>
                  </a:lnTo>
                  <a:lnTo>
                    <a:pt x="753364" y="1416062"/>
                  </a:lnTo>
                  <a:lnTo>
                    <a:pt x="767270" y="1421142"/>
                  </a:lnTo>
                  <a:lnTo>
                    <a:pt x="781672" y="1424952"/>
                  </a:lnTo>
                  <a:lnTo>
                    <a:pt x="811961" y="1430032"/>
                  </a:lnTo>
                  <a:lnTo>
                    <a:pt x="813689" y="1428762"/>
                  </a:lnTo>
                  <a:lnTo>
                    <a:pt x="814260" y="1427492"/>
                  </a:lnTo>
                  <a:lnTo>
                    <a:pt x="814832" y="1426222"/>
                  </a:lnTo>
                  <a:lnTo>
                    <a:pt x="812698" y="1422412"/>
                  </a:lnTo>
                  <a:lnTo>
                    <a:pt x="814692" y="1421142"/>
                  </a:lnTo>
                  <a:lnTo>
                    <a:pt x="816279" y="1418602"/>
                  </a:lnTo>
                  <a:lnTo>
                    <a:pt x="817664" y="1421142"/>
                  </a:lnTo>
                  <a:lnTo>
                    <a:pt x="818311" y="1422412"/>
                  </a:lnTo>
                  <a:lnTo>
                    <a:pt x="818997" y="1424952"/>
                  </a:lnTo>
                  <a:lnTo>
                    <a:pt x="820343" y="1423682"/>
                  </a:lnTo>
                  <a:lnTo>
                    <a:pt x="822223" y="1423682"/>
                  </a:lnTo>
                  <a:lnTo>
                    <a:pt x="826846" y="1431302"/>
                  </a:lnTo>
                  <a:lnTo>
                    <a:pt x="833462" y="1432572"/>
                  </a:lnTo>
                  <a:lnTo>
                    <a:pt x="853922" y="1432572"/>
                  </a:lnTo>
                  <a:lnTo>
                    <a:pt x="851700" y="1428762"/>
                  </a:lnTo>
                  <a:lnTo>
                    <a:pt x="849414" y="1426222"/>
                  </a:lnTo>
                  <a:lnTo>
                    <a:pt x="847915" y="1423682"/>
                  </a:lnTo>
                  <a:lnTo>
                    <a:pt x="847178" y="1422412"/>
                  </a:lnTo>
                  <a:lnTo>
                    <a:pt x="855319" y="1424952"/>
                  </a:lnTo>
                  <a:lnTo>
                    <a:pt x="856272" y="1422412"/>
                  </a:lnTo>
                  <a:lnTo>
                    <a:pt x="857719" y="1418602"/>
                  </a:lnTo>
                  <a:lnTo>
                    <a:pt x="858685" y="1416062"/>
                  </a:lnTo>
                  <a:lnTo>
                    <a:pt x="866432" y="1416062"/>
                  </a:lnTo>
                  <a:lnTo>
                    <a:pt x="864489" y="1418602"/>
                  </a:lnTo>
                  <a:lnTo>
                    <a:pt x="865390" y="1419872"/>
                  </a:lnTo>
                  <a:lnTo>
                    <a:pt x="866381" y="1421142"/>
                  </a:lnTo>
                  <a:lnTo>
                    <a:pt x="867270" y="1421142"/>
                  </a:lnTo>
                  <a:lnTo>
                    <a:pt x="868807" y="1424952"/>
                  </a:lnTo>
                  <a:lnTo>
                    <a:pt x="870445" y="1427492"/>
                  </a:lnTo>
                  <a:lnTo>
                    <a:pt x="872083" y="1431302"/>
                  </a:lnTo>
                  <a:lnTo>
                    <a:pt x="875106" y="1431302"/>
                  </a:lnTo>
                  <a:lnTo>
                    <a:pt x="878090" y="1430032"/>
                  </a:lnTo>
                  <a:lnTo>
                    <a:pt x="880960" y="1430032"/>
                  </a:lnTo>
                  <a:lnTo>
                    <a:pt x="883539" y="1427492"/>
                  </a:lnTo>
                  <a:lnTo>
                    <a:pt x="885583" y="1426222"/>
                  </a:lnTo>
                  <a:lnTo>
                    <a:pt x="885088" y="1430032"/>
                  </a:lnTo>
                  <a:lnTo>
                    <a:pt x="903859" y="1426222"/>
                  </a:lnTo>
                  <a:lnTo>
                    <a:pt x="921308" y="1422412"/>
                  </a:lnTo>
                  <a:lnTo>
                    <a:pt x="937488" y="1417332"/>
                  </a:lnTo>
                  <a:lnTo>
                    <a:pt x="941222" y="1416062"/>
                  </a:lnTo>
                  <a:lnTo>
                    <a:pt x="952449" y="1412252"/>
                  </a:lnTo>
                  <a:lnTo>
                    <a:pt x="954836" y="1408442"/>
                  </a:lnTo>
                  <a:lnTo>
                    <a:pt x="959700" y="1400822"/>
                  </a:lnTo>
                  <a:lnTo>
                    <a:pt x="961377" y="1403362"/>
                  </a:lnTo>
                  <a:lnTo>
                    <a:pt x="962964" y="1404632"/>
                  </a:lnTo>
                  <a:lnTo>
                    <a:pt x="964603" y="1405902"/>
                  </a:lnTo>
                  <a:lnTo>
                    <a:pt x="970165" y="1403362"/>
                  </a:lnTo>
                  <a:lnTo>
                    <a:pt x="973696" y="1400822"/>
                  </a:lnTo>
                  <a:lnTo>
                    <a:pt x="975474" y="1399552"/>
                  </a:lnTo>
                  <a:lnTo>
                    <a:pt x="980528" y="1397012"/>
                  </a:lnTo>
                  <a:close/>
                </a:path>
                <a:path w="1831340" h="2113279">
                  <a:moveTo>
                    <a:pt x="985050" y="1064399"/>
                  </a:moveTo>
                  <a:lnTo>
                    <a:pt x="984554" y="1064158"/>
                  </a:lnTo>
                  <a:lnTo>
                    <a:pt x="984097" y="1063853"/>
                  </a:lnTo>
                  <a:lnTo>
                    <a:pt x="983602" y="1063663"/>
                  </a:lnTo>
                  <a:lnTo>
                    <a:pt x="983653" y="1063853"/>
                  </a:lnTo>
                  <a:lnTo>
                    <a:pt x="983754" y="1064006"/>
                  </a:lnTo>
                  <a:lnTo>
                    <a:pt x="983805" y="1064158"/>
                  </a:lnTo>
                  <a:lnTo>
                    <a:pt x="983957" y="1064399"/>
                  </a:lnTo>
                  <a:lnTo>
                    <a:pt x="985050" y="1064399"/>
                  </a:lnTo>
                  <a:close/>
                </a:path>
                <a:path w="1831340" h="2113279">
                  <a:moveTo>
                    <a:pt x="1013269" y="99225"/>
                  </a:moveTo>
                  <a:lnTo>
                    <a:pt x="1012710" y="93002"/>
                  </a:lnTo>
                  <a:lnTo>
                    <a:pt x="1011669" y="81445"/>
                  </a:lnTo>
                  <a:lnTo>
                    <a:pt x="1011186" y="76136"/>
                  </a:lnTo>
                  <a:lnTo>
                    <a:pt x="1010297" y="66281"/>
                  </a:lnTo>
                  <a:lnTo>
                    <a:pt x="998499" y="25882"/>
                  </a:lnTo>
                  <a:lnTo>
                    <a:pt x="968730" y="0"/>
                  </a:lnTo>
                  <a:lnTo>
                    <a:pt x="967587" y="317"/>
                  </a:lnTo>
                  <a:lnTo>
                    <a:pt x="967587" y="118757"/>
                  </a:lnTo>
                  <a:lnTo>
                    <a:pt x="966787" y="122974"/>
                  </a:lnTo>
                  <a:lnTo>
                    <a:pt x="966292" y="125793"/>
                  </a:lnTo>
                  <a:lnTo>
                    <a:pt x="957605" y="127381"/>
                  </a:lnTo>
                  <a:lnTo>
                    <a:pt x="956818" y="128371"/>
                  </a:lnTo>
                  <a:lnTo>
                    <a:pt x="956068" y="129362"/>
                  </a:lnTo>
                  <a:lnTo>
                    <a:pt x="954887" y="130860"/>
                  </a:lnTo>
                  <a:lnTo>
                    <a:pt x="951166" y="128371"/>
                  </a:lnTo>
                  <a:lnTo>
                    <a:pt x="947635" y="126149"/>
                  </a:lnTo>
                  <a:lnTo>
                    <a:pt x="945388" y="124460"/>
                  </a:lnTo>
                  <a:lnTo>
                    <a:pt x="944270" y="123609"/>
                  </a:lnTo>
                  <a:lnTo>
                    <a:pt x="942682" y="122453"/>
                  </a:lnTo>
                  <a:lnTo>
                    <a:pt x="942682" y="192176"/>
                  </a:lnTo>
                  <a:lnTo>
                    <a:pt x="940650" y="196938"/>
                  </a:lnTo>
                  <a:lnTo>
                    <a:pt x="939507" y="201345"/>
                  </a:lnTo>
                  <a:lnTo>
                    <a:pt x="938657" y="201803"/>
                  </a:lnTo>
                  <a:lnTo>
                    <a:pt x="938555" y="201942"/>
                  </a:lnTo>
                  <a:lnTo>
                    <a:pt x="938314" y="201993"/>
                  </a:lnTo>
                  <a:lnTo>
                    <a:pt x="931570" y="202933"/>
                  </a:lnTo>
                  <a:lnTo>
                    <a:pt x="928141" y="201206"/>
                  </a:lnTo>
                  <a:lnTo>
                    <a:pt x="927493" y="191681"/>
                  </a:lnTo>
                  <a:lnTo>
                    <a:pt x="932065" y="186918"/>
                  </a:lnTo>
                  <a:lnTo>
                    <a:pt x="938314" y="186563"/>
                  </a:lnTo>
                  <a:lnTo>
                    <a:pt x="939152" y="186766"/>
                  </a:lnTo>
                  <a:lnTo>
                    <a:pt x="940193" y="186817"/>
                  </a:lnTo>
                  <a:lnTo>
                    <a:pt x="942682" y="192176"/>
                  </a:lnTo>
                  <a:lnTo>
                    <a:pt x="942682" y="122453"/>
                  </a:lnTo>
                  <a:lnTo>
                    <a:pt x="942238" y="122123"/>
                  </a:lnTo>
                  <a:lnTo>
                    <a:pt x="941146" y="120091"/>
                  </a:lnTo>
                  <a:lnTo>
                    <a:pt x="944321" y="114833"/>
                  </a:lnTo>
                  <a:lnTo>
                    <a:pt x="946454" y="114985"/>
                  </a:lnTo>
                  <a:lnTo>
                    <a:pt x="948829" y="116128"/>
                  </a:lnTo>
                  <a:lnTo>
                    <a:pt x="950912" y="117170"/>
                  </a:lnTo>
                  <a:lnTo>
                    <a:pt x="955078" y="119303"/>
                  </a:lnTo>
                  <a:lnTo>
                    <a:pt x="956716" y="120535"/>
                  </a:lnTo>
                  <a:lnTo>
                    <a:pt x="960043" y="122974"/>
                  </a:lnTo>
                  <a:lnTo>
                    <a:pt x="962571" y="121932"/>
                  </a:lnTo>
                  <a:lnTo>
                    <a:pt x="963066" y="117360"/>
                  </a:lnTo>
                  <a:lnTo>
                    <a:pt x="967587" y="118757"/>
                  </a:lnTo>
                  <a:lnTo>
                    <a:pt x="967587" y="317"/>
                  </a:lnTo>
                  <a:lnTo>
                    <a:pt x="958951" y="2654"/>
                  </a:lnTo>
                  <a:lnTo>
                    <a:pt x="958951" y="57188"/>
                  </a:lnTo>
                  <a:lnTo>
                    <a:pt x="956271" y="59918"/>
                  </a:lnTo>
                  <a:lnTo>
                    <a:pt x="949172" y="60515"/>
                  </a:lnTo>
                  <a:lnTo>
                    <a:pt x="949172" y="89039"/>
                  </a:lnTo>
                  <a:lnTo>
                    <a:pt x="945807" y="92951"/>
                  </a:lnTo>
                  <a:lnTo>
                    <a:pt x="938161" y="93002"/>
                  </a:lnTo>
                  <a:lnTo>
                    <a:pt x="937882" y="92659"/>
                  </a:lnTo>
                  <a:lnTo>
                    <a:pt x="936929" y="91465"/>
                  </a:lnTo>
                  <a:lnTo>
                    <a:pt x="934745" y="92189"/>
                  </a:lnTo>
                  <a:lnTo>
                    <a:pt x="934745" y="99504"/>
                  </a:lnTo>
                  <a:lnTo>
                    <a:pt x="926757" y="104470"/>
                  </a:lnTo>
                  <a:lnTo>
                    <a:pt x="925766" y="100698"/>
                  </a:lnTo>
                  <a:lnTo>
                    <a:pt x="925664" y="100253"/>
                  </a:lnTo>
                  <a:lnTo>
                    <a:pt x="925461" y="99352"/>
                  </a:lnTo>
                  <a:lnTo>
                    <a:pt x="924572" y="98679"/>
                  </a:lnTo>
                  <a:lnTo>
                    <a:pt x="924572" y="354939"/>
                  </a:lnTo>
                  <a:lnTo>
                    <a:pt x="922388" y="355879"/>
                  </a:lnTo>
                  <a:lnTo>
                    <a:pt x="918768" y="357517"/>
                  </a:lnTo>
                  <a:lnTo>
                    <a:pt x="915835" y="352018"/>
                  </a:lnTo>
                  <a:lnTo>
                    <a:pt x="915885" y="351815"/>
                  </a:lnTo>
                  <a:lnTo>
                    <a:pt x="921639" y="349186"/>
                  </a:lnTo>
                  <a:lnTo>
                    <a:pt x="922947" y="351815"/>
                  </a:lnTo>
                  <a:lnTo>
                    <a:pt x="924572" y="354939"/>
                  </a:lnTo>
                  <a:lnTo>
                    <a:pt x="924572" y="98679"/>
                  </a:lnTo>
                  <a:lnTo>
                    <a:pt x="922591" y="97167"/>
                  </a:lnTo>
                  <a:lnTo>
                    <a:pt x="919467" y="99326"/>
                  </a:lnTo>
                  <a:lnTo>
                    <a:pt x="919467" y="105803"/>
                  </a:lnTo>
                  <a:lnTo>
                    <a:pt x="914996" y="112547"/>
                  </a:lnTo>
                  <a:lnTo>
                    <a:pt x="910780" y="118249"/>
                  </a:lnTo>
                  <a:lnTo>
                    <a:pt x="908545" y="119722"/>
                  </a:lnTo>
                  <a:lnTo>
                    <a:pt x="908545" y="289013"/>
                  </a:lnTo>
                  <a:lnTo>
                    <a:pt x="905370" y="291045"/>
                  </a:lnTo>
                  <a:lnTo>
                    <a:pt x="902690" y="294017"/>
                  </a:lnTo>
                  <a:lnTo>
                    <a:pt x="897483" y="294119"/>
                  </a:lnTo>
                  <a:lnTo>
                    <a:pt x="897483" y="288213"/>
                  </a:lnTo>
                  <a:lnTo>
                    <a:pt x="904722" y="287718"/>
                  </a:lnTo>
                  <a:lnTo>
                    <a:pt x="908202" y="287528"/>
                  </a:lnTo>
                  <a:lnTo>
                    <a:pt x="908304" y="288023"/>
                  </a:lnTo>
                  <a:lnTo>
                    <a:pt x="908443" y="288518"/>
                  </a:lnTo>
                  <a:lnTo>
                    <a:pt x="908545" y="289013"/>
                  </a:lnTo>
                  <a:lnTo>
                    <a:pt x="908545" y="119722"/>
                  </a:lnTo>
                  <a:lnTo>
                    <a:pt x="904722" y="122224"/>
                  </a:lnTo>
                  <a:lnTo>
                    <a:pt x="901255" y="124460"/>
                  </a:lnTo>
                  <a:lnTo>
                    <a:pt x="900061" y="124460"/>
                  </a:lnTo>
                  <a:lnTo>
                    <a:pt x="895007" y="122974"/>
                  </a:lnTo>
                  <a:lnTo>
                    <a:pt x="898258" y="116065"/>
                  </a:lnTo>
                  <a:lnTo>
                    <a:pt x="904074" y="110324"/>
                  </a:lnTo>
                  <a:lnTo>
                    <a:pt x="911491" y="106616"/>
                  </a:lnTo>
                  <a:lnTo>
                    <a:pt x="919467" y="105803"/>
                  </a:lnTo>
                  <a:lnTo>
                    <a:pt x="919467" y="99326"/>
                  </a:lnTo>
                  <a:lnTo>
                    <a:pt x="918121" y="100253"/>
                  </a:lnTo>
                  <a:lnTo>
                    <a:pt x="916089" y="96075"/>
                  </a:lnTo>
                  <a:lnTo>
                    <a:pt x="925220" y="92659"/>
                  </a:lnTo>
                  <a:lnTo>
                    <a:pt x="931125" y="93599"/>
                  </a:lnTo>
                  <a:lnTo>
                    <a:pt x="934745" y="99504"/>
                  </a:lnTo>
                  <a:lnTo>
                    <a:pt x="934745" y="92189"/>
                  </a:lnTo>
                  <a:lnTo>
                    <a:pt x="933450" y="92608"/>
                  </a:lnTo>
                  <a:lnTo>
                    <a:pt x="933843" y="89179"/>
                  </a:lnTo>
                  <a:lnTo>
                    <a:pt x="934046" y="86855"/>
                  </a:lnTo>
                  <a:lnTo>
                    <a:pt x="936091" y="84467"/>
                  </a:lnTo>
                  <a:lnTo>
                    <a:pt x="938060" y="82194"/>
                  </a:lnTo>
                  <a:lnTo>
                    <a:pt x="942733" y="81495"/>
                  </a:lnTo>
                  <a:lnTo>
                    <a:pt x="945108" y="81546"/>
                  </a:lnTo>
                  <a:lnTo>
                    <a:pt x="946238" y="81495"/>
                  </a:lnTo>
                  <a:lnTo>
                    <a:pt x="947394" y="81445"/>
                  </a:lnTo>
                  <a:lnTo>
                    <a:pt x="949172" y="89039"/>
                  </a:lnTo>
                  <a:lnTo>
                    <a:pt x="949172" y="60515"/>
                  </a:lnTo>
                  <a:lnTo>
                    <a:pt x="950214" y="45580"/>
                  </a:lnTo>
                  <a:lnTo>
                    <a:pt x="954938" y="44932"/>
                  </a:lnTo>
                  <a:lnTo>
                    <a:pt x="957757" y="47015"/>
                  </a:lnTo>
                  <a:lnTo>
                    <a:pt x="958303" y="52031"/>
                  </a:lnTo>
                  <a:lnTo>
                    <a:pt x="958951" y="57188"/>
                  </a:lnTo>
                  <a:lnTo>
                    <a:pt x="958951" y="2654"/>
                  </a:lnTo>
                  <a:lnTo>
                    <a:pt x="951763" y="4584"/>
                  </a:lnTo>
                  <a:lnTo>
                    <a:pt x="932510" y="19532"/>
                  </a:lnTo>
                  <a:lnTo>
                    <a:pt x="932853" y="21412"/>
                  </a:lnTo>
                  <a:lnTo>
                    <a:pt x="932853" y="23507"/>
                  </a:lnTo>
                  <a:lnTo>
                    <a:pt x="932307" y="25882"/>
                  </a:lnTo>
                  <a:lnTo>
                    <a:pt x="930529" y="25730"/>
                  </a:lnTo>
                  <a:lnTo>
                    <a:pt x="928687" y="25628"/>
                  </a:lnTo>
                  <a:lnTo>
                    <a:pt x="926947" y="25488"/>
                  </a:lnTo>
                  <a:lnTo>
                    <a:pt x="920013" y="33782"/>
                  </a:lnTo>
                  <a:lnTo>
                    <a:pt x="913955" y="41884"/>
                  </a:lnTo>
                  <a:lnTo>
                    <a:pt x="913955" y="83972"/>
                  </a:lnTo>
                  <a:lnTo>
                    <a:pt x="906614" y="84467"/>
                  </a:lnTo>
                  <a:lnTo>
                    <a:pt x="906310" y="78422"/>
                  </a:lnTo>
                  <a:lnTo>
                    <a:pt x="907503" y="76136"/>
                  </a:lnTo>
                  <a:lnTo>
                    <a:pt x="912761" y="76339"/>
                  </a:lnTo>
                  <a:lnTo>
                    <a:pt x="913803" y="78422"/>
                  </a:lnTo>
                  <a:lnTo>
                    <a:pt x="913917" y="82194"/>
                  </a:lnTo>
                  <a:lnTo>
                    <a:pt x="913955" y="83972"/>
                  </a:lnTo>
                  <a:lnTo>
                    <a:pt x="913955" y="41884"/>
                  </a:lnTo>
                  <a:lnTo>
                    <a:pt x="912863" y="43345"/>
                  </a:lnTo>
                  <a:lnTo>
                    <a:pt x="905497" y="54216"/>
                  </a:lnTo>
                  <a:lnTo>
                    <a:pt x="898004" y="66281"/>
                  </a:lnTo>
                  <a:lnTo>
                    <a:pt x="894956" y="71843"/>
                  </a:lnTo>
                  <a:lnTo>
                    <a:pt x="894956" y="403910"/>
                  </a:lnTo>
                  <a:lnTo>
                    <a:pt x="891781" y="405295"/>
                  </a:lnTo>
                  <a:lnTo>
                    <a:pt x="889647" y="403009"/>
                  </a:lnTo>
                  <a:lnTo>
                    <a:pt x="888174" y="402564"/>
                  </a:lnTo>
                  <a:lnTo>
                    <a:pt x="887209" y="402272"/>
                  </a:lnTo>
                  <a:lnTo>
                    <a:pt x="886917" y="402564"/>
                  </a:lnTo>
                  <a:lnTo>
                    <a:pt x="887209" y="402272"/>
                  </a:lnTo>
                  <a:lnTo>
                    <a:pt x="885177" y="397852"/>
                  </a:lnTo>
                  <a:lnTo>
                    <a:pt x="893064" y="397852"/>
                  </a:lnTo>
                  <a:lnTo>
                    <a:pt x="893660" y="399935"/>
                  </a:lnTo>
                  <a:lnTo>
                    <a:pt x="894308" y="401777"/>
                  </a:lnTo>
                  <a:lnTo>
                    <a:pt x="894956" y="403910"/>
                  </a:lnTo>
                  <a:lnTo>
                    <a:pt x="894956" y="71843"/>
                  </a:lnTo>
                  <a:lnTo>
                    <a:pt x="873848" y="110312"/>
                  </a:lnTo>
                  <a:lnTo>
                    <a:pt x="870496" y="117627"/>
                  </a:lnTo>
                  <a:lnTo>
                    <a:pt x="870496" y="453123"/>
                  </a:lnTo>
                  <a:lnTo>
                    <a:pt x="869302" y="464032"/>
                  </a:lnTo>
                  <a:lnTo>
                    <a:pt x="866775" y="469734"/>
                  </a:lnTo>
                  <a:lnTo>
                    <a:pt x="861771" y="474052"/>
                  </a:lnTo>
                  <a:lnTo>
                    <a:pt x="859434" y="476186"/>
                  </a:lnTo>
                  <a:lnTo>
                    <a:pt x="856957" y="475399"/>
                  </a:lnTo>
                  <a:lnTo>
                    <a:pt x="856462" y="470230"/>
                  </a:lnTo>
                  <a:lnTo>
                    <a:pt x="856957" y="468045"/>
                  </a:lnTo>
                  <a:lnTo>
                    <a:pt x="858393" y="462597"/>
                  </a:lnTo>
                  <a:lnTo>
                    <a:pt x="859688" y="459422"/>
                  </a:lnTo>
                  <a:lnTo>
                    <a:pt x="857554" y="455942"/>
                  </a:lnTo>
                  <a:lnTo>
                    <a:pt x="857097" y="455155"/>
                  </a:lnTo>
                  <a:lnTo>
                    <a:pt x="857796" y="453618"/>
                  </a:lnTo>
                  <a:lnTo>
                    <a:pt x="857897" y="452424"/>
                  </a:lnTo>
                  <a:lnTo>
                    <a:pt x="858799" y="449592"/>
                  </a:lnTo>
                  <a:lnTo>
                    <a:pt x="859040" y="448856"/>
                  </a:lnTo>
                  <a:lnTo>
                    <a:pt x="854925" y="449592"/>
                  </a:lnTo>
                  <a:lnTo>
                    <a:pt x="853579" y="447459"/>
                  </a:lnTo>
                  <a:lnTo>
                    <a:pt x="857453" y="445427"/>
                  </a:lnTo>
                  <a:lnTo>
                    <a:pt x="860577" y="446722"/>
                  </a:lnTo>
                  <a:lnTo>
                    <a:pt x="863701" y="448259"/>
                  </a:lnTo>
                  <a:lnTo>
                    <a:pt x="868616" y="449541"/>
                  </a:lnTo>
                  <a:lnTo>
                    <a:pt x="870496" y="453123"/>
                  </a:lnTo>
                  <a:lnTo>
                    <a:pt x="870496" y="117627"/>
                  </a:lnTo>
                  <a:lnTo>
                    <a:pt x="853490" y="154724"/>
                  </a:lnTo>
                  <a:lnTo>
                    <a:pt x="836752" y="199745"/>
                  </a:lnTo>
                  <a:lnTo>
                    <a:pt x="823506" y="245567"/>
                  </a:lnTo>
                  <a:lnTo>
                    <a:pt x="813625" y="292328"/>
                  </a:lnTo>
                  <a:lnTo>
                    <a:pt x="806996" y="340207"/>
                  </a:lnTo>
                  <a:lnTo>
                    <a:pt x="803503" y="389343"/>
                  </a:lnTo>
                  <a:lnTo>
                    <a:pt x="803008" y="439889"/>
                  </a:lnTo>
                  <a:lnTo>
                    <a:pt x="805395" y="492023"/>
                  </a:lnTo>
                  <a:lnTo>
                    <a:pt x="810564" y="545884"/>
                  </a:lnTo>
                  <a:lnTo>
                    <a:pt x="828357" y="530275"/>
                  </a:lnTo>
                  <a:lnTo>
                    <a:pt x="858685" y="502183"/>
                  </a:lnTo>
                  <a:lnTo>
                    <a:pt x="903566" y="449592"/>
                  </a:lnTo>
                  <a:lnTo>
                    <a:pt x="931862" y="406273"/>
                  </a:lnTo>
                  <a:lnTo>
                    <a:pt x="932370" y="405295"/>
                  </a:lnTo>
                  <a:lnTo>
                    <a:pt x="936269" y="397852"/>
                  </a:lnTo>
                  <a:lnTo>
                    <a:pt x="955636" y="360908"/>
                  </a:lnTo>
                  <a:lnTo>
                    <a:pt x="957046" y="357517"/>
                  </a:lnTo>
                  <a:lnTo>
                    <a:pt x="960539" y="349186"/>
                  </a:lnTo>
                  <a:lnTo>
                    <a:pt x="975080" y="314464"/>
                  </a:lnTo>
                  <a:lnTo>
                    <a:pt x="981748" y="294119"/>
                  </a:lnTo>
                  <a:lnTo>
                    <a:pt x="983907" y="287528"/>
                  </a:lnTo>
                  <a:lnTo>
                    <a:pt x="990358" y="267868"/>
                  </a:lnTo>
                  <a:lnTo>
                    <a:pt x="1001649" y="222097"/>
                  </a:lnTo>
                  <a:lnTo>
                    <a:pt x="1004900" y="202933"/>
                  </a:lnTo>
                  <a:lnTo>
                    <a:pt x="1007681" y="186563"/>
                  </a:lnTo>
                  <a:lnTo>
                    <a:pt x="1009116" y="178092"/>
                  </a:lnTo>
                  <a:lnTo>
                    <a:pt x="1012939" y="136817"/>
                  </a:lnTo>
                  <a:lnTo>
                    <a:pt x="1012990" y="130860"/>
                  </a:lnTo>
                  <a:lnTo>
                    <a:pt x="1013104" y="117360"/>
                  </a:lnTo>
                  <a:lnTo>
                    <a:pt x="1013129" y="114833"/>
                  </a:lnTo>
                  <a:lnTo>
                    <a:pt x="1013218" y="105803"/>
                  </a:lnTo>
                  <a:lnTo>
                    <a:pt x="1013231" y="104470"/>
                  </a:lnTo>
                  <a:lnTo>
                    <a:pt x="1013269" y="99225"/>
                  </a:lnTo>
                  <a:close/>
                </a:path>
                <a:path w="1831340" h="2113279">
                  <a:moveTo>
                    <a:pt x="1059446" y="1243088"/>
                  </a:moveTo>
                  <a:lnTo>
                    <a:pt x="1059434" y="1212608"/>
                  </a:lnTo>
                  <a:lnTo>
                    <a:pt x="1057592" y="1192288"/>
                  </a:lnTo>
                  <a:lnTo>
                    <a:pt x="1057021" y="1185938"/>
                  </a:lnTo>
                  <a:lnTo>
                    <a:pt x="1056894" y="1184668"/>
                  </a:lnTo>
                  <a:lnTo>
                    <a:pt x="1055776" y="1178318"/>
                  </a:lnTo>
                  <a:lnTo>
                    <a:pt x="1053731" y="1166888"/>
                  </a:lnTo>
                  <a:lnTo>
                    <a:pt x="1052614" y="1160538"/>
                  </a:lnTo>
                  <a:lnTo>
                    <a:pt x="1047953" y="1160538"/>
                  </a:lnTo>
                  <a:lnTo>
                    <a:pt x="1045464" y="1157998"/>
                  </a:lnTo>
                  <a:lnTo>
                    <a:pt x="1046810" y="1151648"/>
                  </a:lnTo>
                  <a:lnTo>
                    <a:pt x="1039914" y="1154188"/>
                  </a:lnTo>
                  <a:lnTo>
                    <a:pt x="1041247" y="1157998"/>
                  </a:lnTo>
                  <a:lnTo>
                    <a:pt x="1044028" y="1161808"/>
                  </a:lnTo>
                  <a:lnTo>
                    <a:pt x="1041704" y="1166888"/>
                  </a:lnTo>
                  <a:lnTo>
                    <a:pt x="1039190" y="1164348"/>
                  </a:lnTo>
                  <a:lnTo>
                    <a:pt x="1036688" y="1161808"/>
                  </a:lnTo>
                  <a:lnTo>
                    <a:pt x="1028509" y="1160538"/>
                  </a:lnTo>
                  <a:lnTo>
                    <a:pt x="1027963" y="1151648"/>
                  </a:lnTo>
                  <a:lnTo>
                    <a:pt x="1037831" y="1155458"/>
                  </a:lnTo>
                  <a:lnTo>
                    <a:pt x="1037399" y="1151648"/>
                  </a:lnTo>
                  <a:lnTo>
                    <a:pt x="1036980" y="1147838"/>
                  </a:lnTo>
                  <a:lnTo>
                    <a:pt x="1036840" y="1146568"/>
                  </a:lnTo>
                  <a:lnTo>
                    <a:pt x="1040117" y="1141488"/>
                  </a:lnTo>
                  <a:lnTo>
                    <a:pt x="1044676" y="1145298"/>
                  </a:lnTo>
                  <a:lnTo>
                    <a:pt x="1045273" y="1145298"/>
                  </a:lnTo>
                  <a:lnTo>
                    <a:pt x="1048791" y="1144028"/>
                  </a:lnTo>
                  <a:lnTo>
                    <a:pt x="1047991" y="1141488"/>
                  </a:lnTo>
                  <a:lnTo>
                    <a:pt x="1046416" y="1136408"/>
                  </a:lnTo>
                  <a:lnTo>
                    <a:pt x="1044257" y="1130058"/>
                  </a:lnTo>
                  <a:lnTo>
                    <a:pt x="1043838" y="1128788"/>
                  </a:lnTo>
                  <a:lnTo>
                    <a:pt x="1041349" y="1122438"/>
                  </a:lnTo>
                  <a:lnTo>
                    <a:pt x="1041603" y="1124978"/>
                  </a:lnTo>
                  <a:lnTo>
                    <a:pt x="1040409" y="1127518"/>
                  </a:lnTo>
                  <a:lnTo>
                    <a:pt x="1038428" y="1130058"/>
                  </a:lnTo>
                  <a:lnTo>
                    <a:pt x="1035697" y="1129220"/>
                  </a:lnTo>
                  <a:lnTo>
                    <a:pt x="1035697" y="1144028"/>
                  </a:lnTo>
                  <a:lnTo>
                    <a:pt x="1033957" y="1147838"/>
                  </a:lnTo>
                  <a:lnTo>
                    <a:pt x="1031532" y="1147838"/>
                  </a:lnTo>
                  <a:lnTo>
                    <a:pt x="1025029" y="1145298"/>
                  </a:lnTo>
                  <a:lnTo>
                    <a:pt x="1021511" y="1142758"/>
                  </a:lnTo>
                  <a:lnTo>
                    <a:pt x="1018578" y="1147838"/>
                  </a:lnTo>
                  <a:lnTo>
                    <a:pt x="1015009" y="1145298"/>
                  </a:lnTo>
                  <a:lnTo>
                    <a:pt x="1015758" y="1142758"/>
                  </a:lnTo>
                  <a:lnTo>
                    <a:pt x="1017384" y="1140218"/>
                  </a:lnTo>
                  <a:lnTo>
                    <a:pt x="1018527" y="1137678"/>
                  </a:lnTo>
                  <a:lnTo>
                    <a:pt x="1020114" y="1136408"/>
                  </a:lnTo>
                  <a:lnTo>
                    <a:pt x="1018184" y="1133868"/>
                  </a:lnTo>
                  <a:lnTo>
                    <a:pt x="1017295" y="1133868"/>
                  </a:lnTo>
                  <a:lnTo>
                    <a:pt x="1014120" y="1135189"/>
                  </a:lnTo>
                  <a:lnTo>
                    <a:pt x="1014120" y="1174508"/>
                  </a:lnTo>
                  <a:lnTo>
                    <a:pt x="1010843" y="1177048"/>
                  </a:lnTo>
                  <a:lnTo>
                    <a:pt x="1006424" y="1178318"/>
                  </a:lnTo>
                  <a:lnTo>
                    <a:pt x="1006398" y="1171968"/>
                  </a:lnTo>
                  <a:lnTo>
                    <a:pt x="1006373" y="1170698"/>
                  </a:lnTo>
                  <a:lnTo>
                    <a:pt x="1005687" y="1170698"/>
                  </a:lnTo>
                  <a:lnTo>
                    <a:pt x="1004290" y="1168158"/>
                  </a:lnTo>
                  <a:lnTo>
                    <a:pt x="997292" y="1171968"/>
                  </a:lnTo>
                  <a:lnTo>
                    <a:pt x="996302" y="1168158"/>
                  </a:lnTo>
                  <a:lnTo>
                    <a:pt x="999388" y="1166888"/>
                  </a:lnTo>
                  <a:lnTo>
                    <a:pt x="1001268" y="1165618"/>
                  </a:lnTo>
                  <a:lnTo>
                    <a:pt x="1003604" y="1164348"/>
                  </a:lnTo>
                  <a:lnTo>
                    <a:pt x="1006373" y="1164348"/>
                  </a:lnTo>
                  <a:lnTo>
                    <a:pt x="1008405" y="1165618"/>
                  </a:lnTo>
                  <a:lnTo>
                    <a:pt x="1010539" y="1168158"/>
                  </a:lnTo>
                  <a:lnTo>
                    <a:pt x="1012228" y="1170698"/>
                  </a:lnTo>
                  <a:lnTo>
                    <a:pt x="1014120" y="1174508"/>
                  </a:lnTo>
                  <a:lnTo>
                    <a:pt x="1014120" y="1135189"/>
                  </a:lnTo>
                  <a:lnTo>
                    <a:pt x="1008062" y="1137678"/>
                  </a:lnTo>
                  <a:lnTo>
                    <a:pt x="1005738" y="1136408"/>
                  </a:lnTo>
                  <a:lnTo>
                    <a:pt x="1003160" y="1130058"/>
                  </a:lnTo>
                  <a:lnTo>
                    <a:pt x="1001623" y="1126248"/>
                  </a:lnTo>
                  <a:lnTo>
                    <a:pt x="1001115" y="1124978"/>
                  </a:lnTo>
                  <a:lnTo>
                    <a:pt x="1000379" y="1122438"/>
                  </a:lnTo>
                  <a:lnTo>
                    <a:pt x="999528" y="1119898"/>
                  </a:lnTo>
                  <a:lnTo>
                    <a:pt x="996759" y="1119898"/>
                  </a:lnTo>
                  <a:lnTo>
                    <a:pt x="993381" y="1122438"/>
                  </a:lnTo>
                  <a:lnTo>
                    <a:pt x="991298" y="1123708"/>
                  </a:lnTo>
                  <a:lnTo>
                    <a:pt x="989114" y="1124877"/>
                  </a:lnTo>
                  <a:lnTo>
                    <a:pt x="989114" y="1164348"/>
                  </a:lnTo>
                  <a:lnTo>
                    <a:pt x="987729" y="1165618"/>
                  </a:lnTo>
                  <a:lnTo>
                    <a:pt x="985888" y="1166888"/>
                  </a:lnTo>
                  <a:lnTo>
                    <a:pt x="985342" y="1168158"/>
                  </a:lnTo>
                  <a:lnTo>
                    <a:pt x="984796" y="1170698"/>
                  </a:lnTo>
                  <a:lnTo>
                    <a:pt x="985545" y="1171968"/>
                  </a:lnTo>
                  <a:lnTo>
                    <a:pt x="985888" y="1175778"/>
                  </a:lnTo>
                  <a:lnTo>
                    <a:pt x="983056" y="1177048"/>
                  </a:lnTo>
                  <a:lnTo>
                    <a:pt x="976464" y="1179588"/>
                  </a:lnTo>
                  <a:lnTo>
                    <a:pt x="976109" y="1182128"/>
                  </a:lnTo>
                  <a:lnTo>
                    <a:pt x="977303" y="1184668"/>
                  </a:lnTo>
                  <a:lnTo>
                    <a:pt x="973340" y="1185938"/>
                  </a:lnTo>
                  <a:lnTo>
                    <a:pt x="973340" y="1182128"/>
                  </a:lnTo>
                  <a:lnTo>
                    <a:pt x="972197" y="1179588"/>
                  </a:lnTo>
                  <a:lnTo>
                    <a:pt x="971994" y="1179588"/>
                  </a:lnTo>
                  <a:lnTo>
                    <a:pt x="975118" y="1174508"/>
                  </a:lnTo>
                  <a:lnTo>
                    <a:pt x="978103" y="1170698"/>
                  </a:lnTo>
                  <a:lnTo>
                    <a:pt x="980884" y="1165618"/>
                  </a:lnTo>
                  <a:lnTo>
                    <a:pt x="983056" y="1163078"/>
                  </a:lnTo>
                  <a:lnTo>
                    <a:pt x="984008" y="1161808"/>
                  </a:lnTo>
                  <a:lnTo>
                    <a:pt x="989114" y="1164348"/>
                  </a:lnTo>
                  <a:lnTo>
                    <a:pt x="989114" y="1124877"/>
                  </a:lnTo>
                  <a:lnTo>
                    <a:pt x="988910" y="1124978"/>
                  </a:lnTo>
                  <a:lnTo>
                    <a:pt x="988796" y="1123708"/>
                  </a:lnTo>
                  <a:lnTo>
                    <a:pt x="983056" y="1111008"/>
                  </a:lnTo>
                  <a:lnTo>
                    <a:pt x="985050" y="1111008"/>
                  </a:lnTo>
                  <a:lnTo>
                    <a:pt x="986828" y="1109738"/>
                  </a:lnTo>
                  <a:lnTo>
                    <a:pt x="987234" y="1111008"/>
                  </a:lnTo>
                  <a:lnTo>
                    <a:pt x="991298" y="1114818"/>
                  </a:lnTo>
                  <a:lnTo>
                    <a:pt x="997000" y="1114818"/>
                  </a:lnTo>
                  <a:lnTo>
                    <a:pt x="1002106" y="1116088"/>
                  </a:lnTo>
                  <a:lnTo>
                    <a:pt x="1002652" y="1116088"/>
                  </a:lnTo>
                  <a:lnTo>
                    <a:pt x="1003147" y="1117358"/>
                  </a:lnTo>
                  <a:lnTo>
                    <a:pt x="1003693" y="1117358"/>
                  </a:lnTo>
                  <a:lnTo>
                    <a:pt x="1006284" y="1118628"/>
                  </a:lnTo>
                  <a:lnTo>
                    <a:pt x="1008164" y="1117358"/>
                  </a:lnTo>
                  <a:lnTo>
                    <a:pt x="1011732" y="1111008"/>
                  </a:lnTo>
                  <a:lnTo>
                    <a:pt x="1012164" y="1109738"/>
                  </a:lnTo>
                  <a:lnTo>
                    <a:pt x="1013028" y="1107198"/>
                  </a:lnTo>
                  <a:lnTo>
                    <a:pt x="1011339" y="1102118"/>
                  </a:lnTo>
                  <a:lnTo>
                    <a:pt x="1010793" y="1100848"/>
                  </a:lnTo>
                  <a:lnTo>
                    <a:pt x="1010297" y="1099578"/>
                  </a:lnTo>
                  <a:lnTo>
                    <a:pt x="1009459" y="1097038"/>
                  </a:lnTo>
                  <a:lnTo>
                    <a:pt x="1024686" y="1097038"/>
                  </a:lnTo>
                  <a:lnTo>
                    <a:pt x="1026566" y="1099578"/>
                  </a:lnTo>
                  <a:lnTo>
                    <a:pt x="1025372" y="1103388"/>
                  </a:lnTo>
                  <a:lnTo>
                    <a:pt x="1018336" y="1102118"/>
                  </a:lnTo>
                  <a:lnTo>
                    <a:pt x="1016800" y="1103388"/>
                  </a:lnTo>
                  <a:lnTo>
                    <a:pt x="1015009" y="1109738"/>
                  </a:lnTo>
                  <a:lnTo>
                    <a:pt x="1014755" y="1111008"/>
                  </a:lnTo>
                  <a:lnTo>
                    <a:pt x="1014463" y="1112278"/>
                  </a:lnTo>
                  <a:lnTo>
                    <a:pt x="1014260" y="1113548"/>
                  </a:lnTo>
                  <a:lnTo>
                    <a:pt x="1013866" y="1117358"/>
                  </a:lnTo>
                  <a:lnTo>
                    <a:pt x="1012926" y="1124978"/>
                  </a:lnTo>
                  <a:lnTo>
                    <a:pt x="1022502" y="1130058"/>
                  </a:lnTo>
                  <a:lnTo>
                    <a:pt x="1027557" y="1131328"/>
                  </a:lnTo>
                  <a:lnTo>
                    <a:pt x="1022997" y="1137678"/>
                  </a:lnTo>
                  <a:lnTo>
                    <a:pt x="1031430" y="1142758"/>
                  </a:lnTo>
                  <a:lnTo>
                    <a:pt x="1035697" y="1144028"/>
                  </a:lnTo>
                  <a:lnTo>
                    <a:pt x="1035697" y="1129220"/>
                  </a:lnTo>
                  <a:lnTo>
                    <a:pt x="1034313" y="1128788"/>
                  </a:lnTo>
                  <a:lnTo>
                    <a:pt x="1031773" y="1128788"/>
                  </a:lnTo>
                  <a:lnTo>
                    <a:pt x="1033665" y="1124978"/>
                  </a:lnTo>
                  <a:lnTo>
                    <a:pt x="1034453" y="1119898"/>
                  </a:lnTo>
                  <a:lnTo>
                    <a:pt x="1039469" y="1118628"/>
                  </a:lnTo>
                  <a:lnTo>
                    <a:pt x="1032751" y="1107198"/>
                  </a:lnTo>
                  <a:lnTo>
                    <a:pt x="1029995" y="1103388"/>
                  </a:lnTo>
                  <a:lnTo>
                    <a:pt x="1025385" y="1097038"/>
                  </a:lnTo>
                  <a:lnTo>
                    <a:pt x="1024470" y="1095768"/>
                  </a:lnTo>
                  <a:lnTo>
                    <a:pt x="1014641" y="1084338"/>
                  </a:lnTo>
                  <a:lnTo>
                    <a:pt x="1003300" y="1075448"/>
                  </a:lnTo>
                  <a:lnTo>
                    <a:pt x="1001610" y="1077988"/>
                  </a:lnTo>
                  <a:lnTo>
                    <a:pt x="1000175" y="1080528"/>
                  </a:lnTo>
                  <a:lnTo>
                    <a:pt x="998639" y="1084338"/>
                  </a:lnTo>
                  <a:lnTo>
                    <a:pt x="997292" y="1084338"/>
                  </a:lnTo>
                  <a:lnTo>
                    <a:pt x="995908" y="1076718"/>
                  </a:lnTo>
                  <a:lnTo>
                    <a:pt x="992708" y="1075448"/>
                  </a:lnTo>
                  <a:lnTo>
                    <a:pt x="989507" y="1074178"/>
                  </a:lnTo>
                  <a:lnTo>
                    <a:pt x="988009" y="1072908"/>
                  </a:lnTo>
                  <a:lnTo>
                    <a:pt x="985050" y="1070368"/>
                  </a:lnTo>
                  <a:lnTo>
                    <a:pt x="984453" y="1069098"/>
                  </a:lnTo>
                  <a:lnTo>
                    <a:pt x="983310" y="1066558"/>
                  </a:lnTo>
                  <a:lnTo>
                    <a:pt x="979741" y="1065288"/>
                  </a:lnTo>
                  <a:lnTo>
                    <a:pt x="976617" y="1064018"/>
                  </a:lnTo>
                  <a:lnTo>
                    <a:pt x="973391" y="1062748"/>
                  </a:lnTo>
                  <a:lnTo>
                    <a:pt x="974432" y="1060208"/>
                  </a:lnTo>
                  <a:lnTo>
                    <a:pt x="975029" y="1058938"/>
                  </a:lnTo>
                  <a:lnTo>
                    <a:pt x="963752" y="1055128"/>
                  </a:lnTo>
                  <a:lnTo>
                    <a:pt x="952347" y="1051509"/>
                  </a:lnTo>
                  <a:lnTo>
                    <a:pt x="952347" y="1058938"/>
                  </a:lnTo>
                  <a:lnTo>
                    <a:pt x="951306" y="1062748"/>
                  </a:lnTo>
                  <a:lnTo>
                    <a:pt x="951064" y="1064018"/>
                  </a:lnTo>
                  <a:lnTo>
                    <a:pt x="949629" y="1064018"/>
                  </a:lnTo>
                  <a:lnTo>
                    <a:pt x="949223" y="1067828"/>
                  </a:lnTo>
                  <a:lnTo>
                    <a:pt x="949032" y="1070368"/>
                  </a:lnTo>
                  <a:lnTo>
                    <a:pt x="944905" y="1072908"/>
                  </a:lnTo>
                  <a:lnTo>
                    <a:pt x="942378" y="1069098"/>
                  </a:lnTo>
                  <a:lnTo>
                    <a:pt x="939647" y="1067828"/>
                  </a:lnTo>
                  <a:lnTo>
                    <a:pt x="936282" y="1062748"/>
                  </a:lnTo>
                  <a:lnTo>
                    <a:pt x="933704" y="1060208"/>
                  </a:lnTo>
                  <a:lnTo>
                    <a:pt x="937120" y="1061478"/>
                  </a:lnTo>
                  <a:lnTo>
                    <a:pt x="939457" y="1061478"/>
                  </a:lnTo>
                  <a:lnTo>
                    <a:pt x="941692" y="1062748"/>
                  </a:lnTo>
                  <a:lnTo>
                    <a:pt x="943076" y="1062748"/>
                  </a:lnTo>
                  <a:lnTo>
                    <a:pt x="945807" y="1064018"/>
                  </a:lnTo>
                  <a:lnTo>
                    <a:pt x="945807" y="1062748"/>
                  </a:lnTo>
                  <a:lnTo>
                    <a:pt x="945959" y="1062748"/>
                  </a:lnTo>
                  <a:lnTo>
                    <a:pt x="949375" y="1060208"/>
                  </a:lnTo>
                  <a:lnTo>
                    <a:pt x="952347" y="1058938"/>
                  </a:lnTo>
                  <a:lnTo>
                    <a:pt x="952347" y="1051509"/>
                  </a:lnTo>
                  <a:lnTo>
                    <a:pt x="951776" y="1051318"/>
                  </a:lnTo>
                  <a:lnTo>
                    <a:pt x="925817" y="1048778"/>
                  </a:lnTo>
                  <a:lnTo>
                    <a:pt x="928281" y="1057668"/>
                  </a:lnTo>
                  <a:lnTo>
                    <a:pt x="935736" y="1085608"/>
                  </a:lnTo>
                  <a:lnTo>
                    <a:pt x="941235" y="1085608"/>
                  </a:lnTo>
                  <a:lnTo>
                    <a:pt x="947394" y="1084338"/>
                  </a:lnTo>
                  <a:lnTo>
                    <a:pt x="948728" y="1090688"/>
                  </a:lnTo>
                  <a:lnTo>
                    <a:pt x="951661" y="1090688"/>
                  </a:lnTo>
                  <a:lnTo>
                    <a:pt x="957465" y="1088148"/>
                  </a:lnTo>
                  <a:lnTo>
                    <a:pt x="960335" y="1088148"/>
                  </a:lnTo>
                  <a:lnTo>
                    <a:pt x="963269" y="1089418"/>
                  </a:lnTo>
                  <a:lnTo>
                    <a:pt x="966990" y="1090688"/>
                  </a:lnTo>
                  <a:lnTo>
                    <a:pt x="965987" y="1088148"/>
                  </a:lnTo>
                  <a:lnTo>
                    <a:pt x="964501" y="1084338"/>
                  </a:lnTo>
                  <a:lnTo>
                    <a:pt x="963409" y="1081798"/>
                  </a:lnTo>
                  <a:lnTo>
                    <a:pt x="966495" y="1081798"/>
                  </a:lnTo>
                  <a:lnTo>
                    <a:pt x="971804" y="1079258"/>
                  </a:lnTo>
                  <a:lnTo>
                    <a:pt x="974725" y="1075448"/>
                  </a:lnTo>
                  <a:lnTo>
                    <a:pt x="981570" y="1080528"/>
                  </a:lnTo>
                  <a:lnTo>
                    <a:pt x="989812" y="1083068"/>
                  </a:lnTo>
                  <a:lnTo>
                    <a:pt x="994816" y="1090688"/>
                  </a:lnTo>
                  <a:lnTo>
                    <a:pt x="989965" y="1094498"/>
                  </a:lnTo>
                  <a:lnTo>
                    <a:pt x="984592" y="1098308"/>
                  </a:lnTo>
                  <a:lnTo>
                    <a:pt x="973188" y="1104658"/>
                  </a:lnTo>
                  <a:lnTo>
                    <a:pt x="977849" y="1111008"/>
                  </a:lnTo>
                  <a:lnTo>
                    <a:pt x="974877" y="1113548"/>
                  </a:lnTo>
                  <a:lnTo>
                    <a:pt x="970305" y="1114818"/>
                  </a:lnTo>
                  <a:lnTo>
                    <a:pt x="971105" y="1118628"/>
                  </a:lnTo>
                  <a:lnTo>
                    <a:pt x="961034" y="1126248"/>
                  </a:lnTo>
                  <a:lnTo>
                    <a:pt x="957414" y="1124978"/>
                  </a:lnTo>
                  <a:lnTo>
                    <a:pt x="959154" y="1123708"/>
                  </a:lnTo>
                  <a:lnTo>
                    <a:pt x="960831" y="1121168"/>
                  </a:lnTo>
                  <a:lnTo>
                    <a:pt x="962228" y="1119898"/>
                  </a:lnTo>
                  <a:lnTo>
                    <a:pt x="964171" y="1117358"/>
                  </a:lnTo>
                  <a:lnTo>
                    <a:pt x="965149" y="1116088"/>
                  </a:lnTo>
                  <a:lnTo>
                    <a:pt x="964603" y="1113548"/>
                  </a:lnTo>
                  <a:lnTo>
                    <a:pt x="960882" y="1111008"/>
                  </a:lnTo>
                  <a:lnTo>
                    <a:pt x="954836" y="1107198"/>
                  </a:lnTo>
                  <a:lnTo>
                    <a:pt x="949032" y="1102118"/>
                  </a:lnTo>
                  <a:lnTo>
                    <a:pt x="943076" y="1098308"/>
                  </a:lnTo>
                  <a:lnTo>
                    <a:pt x="941590" y="1097038"/>
                  </a:lnTo>
                  <a:lnTo>
                    <a:pt x="940142" y="1097038"/>
                  </a:lnTo>
                  <a:lnTo>
                    <a:pt x="938758" y="1095768"/>
                  </a:lnTo>
                  <a:lnTo>
                    <a:pt x="942924" y="1111008"/>
                  </a:lnTo>
                  <a:lnTo>
                    <a:pt x="945108" y="1118628"/>
                  </a:lnTo>
                  <a:lnTo>
                    <a:pt x="946543" y="1117358"/>
                  </a:lnTo>
                  <a:lnTo>
                    <a:pt x="948436" y="1117358"/>
                  </a:lnTo>
                  <a:lnTo>
                    <a:pt x="952449" y="1118628"/>
                  </a:lnTo>
                  <a:lnTo>
                    <a:pt x="954481" y="1121168"/>
                  </a:lnTo>
                  <a:lnTo>
                    <a:pt x="955179" y="1122438"/>
                  </a:lnTo>
                  <a:lnTo>
                    <a:pt x="956221" y="1126248"/>
                  </a:lnTo>
                  <a:lnTo>
                    <a:pt x="954481" y="1128788"/>
                  </a:lnTo>
                  <a:lnTo>
                    <a:pt x="950912" y="1130058"/>
                  </a:lnTo>
                  <a:lnTo>
                    <a:pt x="948182" y="1127518"/>
                  </a:lnTo>
                  <a:lnTo>
                    <a:pt x="946848" y="1124978"/>
                  </a:lnTo>
                  <a:lnTo>
                    <a:pt x="955433" y="1155458"/>
                  </a:lnTo>
                  <a:lnTo>
                    <a:pt x="959688" y="1170698"/>
                  </a:lnTo>
                  <a:lnTo>
                    <a:pt x="963917" y="1184668"/>
                  </a:lnTo>
                  <a:lnTo>
                    <a:pt x="967879" y="1182128"/>
                  </a:lnTo>
                  <a:lnTo>
                    <a:pt x="969467" y="1182128"/>
                  </a:lnTo>
                  <a:lnTo>
                    <a:pt x="972845" y="1189748"/>
                  </a:lnTo>
                  <a:lnTo>
                    <a:pt x="969810" y="1192288"/>
                  </a:lnTo>
                  <a:lnTo>
                    <a:pt x="967727" y="1189748"/>
                  </a:lnTo>
                  <a:lnTo>
                    <a:pt x="965644" y="1188478"/>
                  </a:lnTo>
                  <a:lnTo>
                    <a:pt x="985240" y="1255788"/>
                  </a:lnTo>
                  <a:lnTo>
                    <a:pt x="1005192" y="1319288"/>
                  </a:lnTo>
                  <a:lnTo>
                    <a:pt x="1005878" y="1314208"/>
                  </a:lnTo>
                  <a:lnTo>
                    <a:pt x="1006525" y="1307858"/>
                  </a:lnTo>
                  <a:lnTo>
                    <a:pt x="1007364" y="1301508"/>
                  </a:lnTo>
                  <a:lnTo>
                    <a:pt x="1010348" y="1304048"/>
                  </a:lnTo>
                  <a:lnTo>
                    <a:pt x="1015352" y="1309128"/>
                  </a:lnTo>
                  <a:lnTo>
                    <a:pt x="1017689" y="1305318"/>
                  </a:lnTo>
                  <a:lnTo>
                    <a:pt x="1019429" y="1302778"/>
                  </a:lnTo>
                  <a:lnTo>
                    <a:pt x="1022604" y="1310398"/>
                  </a:lnTo>
                  <a:lnTo>
                    <a:pt x="1020711" y="1315478"/>
                  </a:lnTo>
                  <a:lnTo>
                    <a:pt x="1017143" y="1319288"/>
                  </a:lnTo>
                  <a:lnTo>
                    <a:pt x="1013968" y="1323098"/>
                  </a:lnTo>
                  <a:lnTo>
                    <a:pt x="1011237" y="1324368"/>
                  </a:lnTo>
                  <a:lnTo>
                    <a:pt x="1006233" y="1323098"/>
                  </a:lnTo>
                  <a:lnTo>
                    <a:pt x="1018578" y="1362468"/>
                  </a:lnTo>
                  <a:lnTo>
                    <a:pt x="1041273" y="1324368"/>
                  </a:lnTo>
                  <a:lnTo>
                    <a:pt x="1049553" y="1301508"/>
                  </a:lnTo>
                  <a:lnTo>
                    <a:pt x="1054303" y="1283728"/>
                  </a:lnTo>
                  <a:lnTo>
                    <a:pt x="1051026" y="1279918"/>
                  </a:lnTo>
                  <a:lnTo>
                    <a:pt x="1051229" y="1273568"/>
                  </a:lnTo>
                  <a:lnTo>
                    <a:pt x="1056030" y="1269758"/>
                  </a:lnTo>
                  <a:lnTo>
                    <a:pt x="1056182" y="1273568"/>
                  </a:lnTo>
                  <a:lnTo>
                    <a:pt x="1056589" y="1269758"/>
                  </a:lnTo>
                  <a:lnTo>
                    <a:pt x="1059446" y="1243088"/>
                  </a:lnTo>
                  <a:close/>
                </a:path>
                <a:path w="1831340" h="2113279">
                  <a:moveTo>
                    <a:pt x="1086993" y="1388059"/>
                  </a:moveTo>
                  <a:lnTo>
                    <a:pt x="1081341" y="1387513"/>
                  </a:lnTo>
                  <a:lnTo>
                    <a:pt x="1075537" y="1392618"/>
                  </a:lnTo>
                  <a:lnTo>
                    <a:pt x="1069530" y="1397330"/>
                  </a:lnTo>
                  <a:lnTo>
                    <a:pt x="1063434" y="1401953"/>
                  </a:lnTo>
                  <a:lnTo>
                    <a:pt x="1066609" y="1401495"/>
                  </a:lnTo>
                  <a:lnTo>
                    <a:pt x="1067993" y="1401902"/>
                  </a:lnTo>
                  <a:lnTo>
                    <a:pt x="1071816" y="1403045"/>
                  </a:lnTo>
                  <a:lnTo>
                    <a:pt x="1075080" y="1402448"/>
                  </a:lnTo>
                  <a:lnTo>
                    <a:pt x="1078166" y="1399959"/>
                  </a:lnTo>
                  <a:lnTo>
                    <a:pt x="1077074" y="1397774"/>
                  </a:lnTo>
                  <a:lnTo>
                    <a:pt x="1076223" y="1395945"/>
                  </a:lnTo>
                  <a:lnTo>
                    <a:pt x="1078801" y="1396441"/>
                  </a:lnTo>
                  <a:lnTo>
                    <a:pt x="1080693" y="1396733"/>
                  </a:lnTo>
                  <a:lnTo>
                    <a:pt x="1083271" y="1397228"/>
                  </a:lnTo>
                  <a:lnTo>
                    <a:pt x="1084465" y="1394358"/>
                  </a:lnTo>
                  <a:lnTo>
                    <a:pt x="1086993" y="1388059"/>
                  </a:lnTo>
                  <a:close/>
                </a:path>
                <a:path w="1831340" h="2113279">
                  <a:moveTo>
                    <a:pt x="1147064" y="1083957"/>
                  </a:moveTo>
                  <a:lnTo>
                    <a:pt x="1146073" y="1082763"/>
                  </a:lnTo>
                  <a:lnTo>
                    <a:pt x="1145336" y="1081773"/>
                  </a:lnTo>
                  <a:lnTo>
                    <a:pt x="1144485" y="1080782"/>
                  </a:lnTo>
                  <a:lnTo>
                    <a:pt x="1144295" y="1080579"/>
                  </a:lnTo>
                  <a:lnTo>
                    <a:pt x="1143990" y="1080185"/>
                  </a:lnTo>
                  <a:lnTo>
                    <a:pt x="1144689" y="1082268"/>
                  </a:lnTo>
                  <a:lnTo>
                    <a:pt x="1146073" y="1086535"/>
                  </a:lnTo>
                  <a:lnTo>
                    <a:pt x="1146378" y="1085684"/>
                  </a:lnTo>
                  <a:lnTo>
                    <a:pt x="1146721" y="1084795"/>
                  </a:lnTo>
                  <a:lnTo>
                    <a:pt x="1147064" y="1083957"/>
                  </a:lnTo>
                  <a:close/>
                </a:path>
                <a:path w="1831340" h="2113279">
                  <a:moveTo>
                    <a:pt x="1415757" y="1682445"/>
                  </a:moveTo>
                  <a:lnTo>
                    <a:pt x="1413522" y="1679511"/>
                  </a:lnTo>
                  <a:lnTo>
                    <a:pt x="1411681" y="1677377"/>
                  </a:lnTo>
                  <a:lnTo>
                    <a:pt x="1410093" y="1675053"/>
                  </a:lnTo>
                  <a:lnTo>
                    <a:pt x="1409801" y="1674545"/>
                  </a:lnTo>
                  <a:lnTo>
                    <a:pt x="1409458" y="1674152"/>
                  </a:lnTo>
                  <a:lnTo>
                    <a:pt x="1409153" y="1673707"/>
                  </a:lnTo>
                  <a:lnTo>
                    <a:pt x="1408658" y="1674545"/>
                  </a:lnTo>
                  <a:lnTo>
                    <a:pt x="1407617" y="1676095"/>
                  </a:lnTo>
                  <a:lnTo>
                    <a:pt x="1406372" y="1675091"/>
                  </a:lnTo>
                  <a:lnTo>
                    <a:pt x="1405191" y="1674355"/>
                  </a:lnTo>
                  <a:lnTo>
                    <a:pt x="1403007" y="1672767"/>
                  </a:lnTo>
                  <a:lnTo>
                    <a:pt x="1402803" y="1675345"/>
                  </a:lnTo>
                  <a:lnTo>
                    <a:pt x="1401965" y="1677377"/>
                  </a:lnTo>
                  <a:lnTo>
                    <a:pt x="1403159" y="1679613"/>
                  </a:lnTo>
                  <a:lnTo>
                    <a:pt x="1405585" y="1679854"/>
                  </a:lnTo>
                  <a:lnTo>
                    <a:pt x="1407121" y="1679854"/>
                  </a:lnTo>
                  <a:lnTo>
                    <a:pt x="1409255" y="1679714"/>
                  </a:lnTo>
                  <a:lnTo>
                    <a:pt x="1411338" y="1678622"/>
                  </a:lnTo>
                  <a:lnTo>
                    <a:pt x="1413078" y="1680705"/>
                  </a:lnTo>
                  <a:lnTo>
                    <a:pt x="1413268" y="1681645"/>
                  </a:lnTo>
                  <a:lnTo>
                    <a:pt x="1413421" y="1682534"/>
                  </a:lnTo>
                  <a:lnTo>
                    <a:pt x="1413624" y="1683435"/>
                  </a:lnTo>
                  <a:lnTo>
                    <a:pt x="1414310" y="1683080"/>
                  </a:lnTo>
                  <a:lnTo>
                    <a:pt x="1415757" y="1682445"/>
                  </a:lnTo>
                  <a:close/>
                </a:path>
                <a:path w="1831340" h="2113279">
                  <a:moveTo>
                    <a:pt x="1447406" y="1891842"/>
                  </a:moveTo>
                  <a:lnTo>
                    <a:pt x="1442834" y="1885988"/>
                  </a:lnTo>
                  <a:lnTo>
                    <a:pt x="1442491" y="1885784"/>
                  </a:lnTo>
                  <a:lnTo>
                    <a:pt x="1442885" y="1886724"/>
                  </a:lnTo>
                  <a:lnTo>
                    <a:pt x="1444180" y="1888617"/>
                  </a:lnTo>
                  <a:lnTo>
                    <a:pt x="1446758" y="1892528"/>
                  </a:lnTo>
                  <a:lnTo>
                    <a:pt x="1447406" y="1891842"/>
                  </a:lnTo>
                  <a:close/>
                </a:path>
                <a:path w="1831340" h="2113279">
                  <a:moveTo>
                    <a:pt x="1566710" y="1705254"/>
                  </a:moveTo>
                  <a:lnTo>
                    <a:pt x="1560271" y="1699107"/>
                  </a:lnTo>
                  <a:lnTo>
                    <a:pt x="1553425" y="1693951"/>
                  </a:lnTo>
                  <a:lnTo>
                    <a:pt x="1552917" y="1684921"/>
                  </a:lnTo>
                  <a:lnTo>
                    <a:pt x="1551482" y="1691462"/>
                  </a:lnTo>
                  <a:lnTo>
                    <a:pt x="1549996" y="1697570"/>
                  </a:lnTo>
                  <a:lnTo>
                    <a:pt x="1549349" y="1700644"/>
                  </a:lnTo>
                  <a:lnTo>
                    <a:pt x="1548066" y="1703273"/>
                  </a:lnTo>
                  <a:lnTo>
                    <a:pt x="1545932" y="1707299"/>
                  </a:lnTo>
                  <a:lnTo>
                    <a:pt x="1543799" y="1707540"/>
                  </a:lnTo>
                  <a:lnTo>
                    <a:pt x="1538986" y="1705165"/>
                  </a:lnTo>
                  <a:lnTo>
                    <a:pt x="1541614" y="1699996"/>
                  </a:lnTo>
                  <a:lnTo>
                    <a:pt x="1544142" y="1697024"/>
                  </a:lnTo>
                  <a:lnTo>
                    <a:pt x="1545234" y="1693595"/>
                  </a:lnTo>
                  <a:lnTo>
                    <a:pt x="1541716" y="1688147"/>
                  </a:lnTo>
                  <a:lnTo>
                    <a:pt x="1539875" y="1685759"/>
                  </a:lnTo>
                  <a:lnTo>
                    <a:pt x="1536153" y="1687893"/>
                  </a:lnTo>
                  <a:lnTo>
                    <a:pt x="1539925" y="1695881"/>
                  </a:lnTo>
                  <a:lnTo>
                    <a:pt x="1535061" y="1698561"/>
                  </a:lnTo>
                  <a:lnTo>
                    <a:pt x="1530794" y="1698561"/>
                  </a:lnTo>
                  <a:lnTo>
                    <a:pt x="1526235" y="1697863"/>
                  </a:lnTo>
                  <a:lnTo>
                    <a:pt x="1523263" y="1702384"/>
                  </a:lnTo>
                  <a:lnTo>
                    <a:pt x="1525892" y="1704708"/>
                  </a:lnTo>
                  <a:lnTo>
                    <a:pt x="1527429" y="1703222"/>
                  </a:lnTo>
                  <a:lnTo>
                    <a:pt x="1528914" y="1701634"/>
                  </a:lnTo>
                  <a:lnTo>
                    <a:pt x="1533423" y="1703425"/>
                  </a:lnTo>
                  <a:lnTo>
                    <a:pt x="1535112" y="1707540"/>
                  </a:lnTo>
                  <a:lnTo>
                    <a:pt x="1537550" y="1711553"/>
                  </a:lnTo>
                  <a:lnTo>
                    <a:pt x="1538833" y="1712404"/>
                  </a:lnTo>
                  <a:lnTo>
                    <a:pt x="1540573" y="1713293"/>
                  </a:lnTo>
                  <a:lnTo>
                    <a:pt x="1566710" y="1705254"/>
                  </a:lnTo>
                  <a:close/>
                </a:path>
                <a:path w="1831340" h="2113279">
                  <a:moveTo>
                    <a:pt x="1831136" y="1519974"/>
                  </a:moveTo>
                  <a:lnTo>
                    <a:pt x="1820710" y="1522056"/>
                  </a:lnTo>
                  <a:lnTo>
                    <a:pt x="1810486" y="1522234"/>
                  </a:lnTo>
                  <a:lnTo>
                    <a:pt x="1800339" y="1520964"/>
                  </a:lnTo>
                  <a:lnTo>
                    <a:pt x="1790153" y="1518729"/>
                  </a:lnTo>
                  <a:lnTo>
                    <a:pt x="1791004" y="1522653"/>
                  </a:lnTo>
                  <a:lnTo>
                    <a:pt x="1793684" y="1524088"/>
                  </a:lnTo>
                  <a:lnTo>
                    <a:pt x="1799577" y="1528800"/>
                  </a:lnTo>
                  <a:lnTo>
                    <a:pt x="1801710" y="1532267"/>
                  </a:lnTo>
                  <a:lnTo>
                    <a:pt x="1800720" y="1537182"/>
                  </a:lnTo>
                  <a:lnTo>
                    <a:pt x="1800771" y="1537728"/>
                  </a:lnTo>
                  <a:lnTo>
                    <a:pt x="1801075" y="1538871"/>
                  </a:lnTo>
                  <a:lnTo>
                    <a:pt x="1796757" y="1547101"/>
                  </a:lnTo>
                  <a:lnTo>
                    <a:pt x="1800923" y="1550682"/>
                  </a:lnTo>
                  <a:lnTo>
                    <a:pt x="1800771" y="1551724"/>
                  </a:lnTo>
                  <a:lnTo>
                    <a:pt x="1800771" y="1552270"/>
                  </a:lnTo>
                  <a:lnTo>
                    <a:pt x="1802752" y="1553946"/>
                  </a:lnTo>
                  <a:lnTo>
                    <a:pt x="1804885" y="1555483"/>
                  </a:lnTo>
                  <a:lnTo>
                    <a:pt x="1806727" y="1557223"/>
                  </a:lnTo>
                  <a:lnTo>
                    <a:pt x="1812950" y="1548028"/>
                  </a:lnTo>
                  <a:lnTo>
                    <a:pt x="1819097" y="1538757"/>
                  </a:lnTo>
                  <a:lnTo>
                    <a:pt x="1825142" y="1529397"/>
                  </a:lnTo>
                  <a:lnTo>
                    <a:pt x="1831136" y="15199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78339" y="2618536"/>
              <a:ext cx="73228" cy="738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55408" y="2125408"/>
              <a:ext cx="2291715" cy="2286000"/>
            </a:xfrm>
            <a:custGeom>
              <a:avLst/>
              <a:gdLst/>
              <a:ahLst/>
              <a:cxnLst/>
              <a:rect l="l" t="t" r="r" b="b"/>
              <a:pathLst>
                <a:path w="2291715" h="2286000">
                  <a:moveTo>
                    <a:pt x="17094" y="1333500"/>
                  </a:moveTo>
                  <a:lnTo>
                    <a:pt x="14986" y="1320800"/>
                  </a:lnTo>
                  <a:lnTo>
                    <a:pt x="16522" y="1333500"/>
                  </a:lnTo>
                  <a:lnTo>
                    <a:pt x="17094" y="1333500"/>
                  </a:lnTo>
                  <a:close/>
                </a:path>
                <a:path w="2291715" h="2286000">
                  <a:moveTo>
                    <a:pt x="53225" y="812800"/>
                  </a:moveTo>
                  <a:lnTo>
                    <a:pt x="51244" y="800100"/>
                  </a:lnTo>
                  <a:lnTo>
                    <a:pt x="49263" y="800100"/>
                  </a:lnTo>
                  <a:lnTo>
                    <a:pt x="48221" y="812800"/>
                  </a:lnTo>
                  <a:lnTo>
                    <a:pt x="53225" y="812800"/>
                  </a:lnTo>
                  <a:close/>
                </a:path>
                <a:path w="2291715" h="2286000">
                  <a:moveTo>
                    <a:pt x="66979" y="787400"/>
                  </a:moveTo>
                  <a:lnTo>
                    <a:pt x="53632" y="787400"/>
                  </a:lnTo>
                  <a:lnTo>
                    <a:pt x="51943" y="800100"/>
                  </a:lnTo>
                  <a:lnTo>
                    <a:pt x="58686" y="800100"/>
                  </a:lnTo>
                  <a:lnTo>
                    <a:pt x="55067" y="812800"/>
                  </a:lnTo>
                  <a:lnTo>
                    <a:pt x="66128" y="812800"/>
                  </a:lnTo>
                  <a:lnTo>
                    <a:pt x="64300" y="800100"/>
                  </a:lnTo>
                  <a:lnTo>
                    <a:pt x="66433" y="800100"/>
                  </a:lnTo>
                  <a:lnTo>
                    <a:pt x="66979" y="787400"/>
                  </a:lnTo>
                  <a:close/>
                </a:path>
                <a:path w="2291715" h="2286000">
                  <a:moveTo>
                    <a:pt x="216992" y="1803400"/>
                  </a:moveTo>
                  <a:lnTo>
                    <a:pt x="210045" y="1803400"/>
                  </a:lnTo>
                  <a:lnTo>
                    <a:pt x="216496" y="1816100"/>
                  </a:lnTo>
                  <a:lnTo>
                    <a:pt x="216992" y="1816100"/>
                  </a:lnTo>
                  <a:lnTo>
                    <a:pt x="216992" y="1803400"/>
                  </a:lnTo>
                  <a:close/>
                </a:path>
                <a:path w="2291715" h="2286000">
                  <a:moveTo>
                    <a:pt x="231482" y="711200"/>
                  </a:moveTo>
                  <a:lnTo>
                    <a:pt x="228650" y="698500"/>
                  </a:lnTo>
                  <a:lnTo>
                    <a:pt x="222796" y="698500"/>
                  </a:lnTo>
                  <a:lnTo>
                    <a:pt x="218478" y="711200"/>
                  </a:lnTo>
                  <a:lnTo>
                    <a:pt x="231482" y="711200"/>
                  </a:lnTo>
                  <a:close/>
                </a:path>
                <a:path w="2291715" h="2286000">
                  <a:moveTo>
                    <a:pt x="235546" y="1104900"/>
                  </a:moveTo>
                  <a:lnTo>
                    <a:pt x="234403" y="1092200"/>
                  </a:lnTo>
                  <a:lnTo>
                    <a:pt x="229984" y="1092200"/>
                  </a:lnTo>
                  <a:lnTo>
                    <a:pt x="235546" y="1104900"/>
                  </a:lnTo>
                  <a:close/>
                </a:path>
                <a:path w="2291715" h="2286000">
                  <a:moveTo>
                    <a:pt x="362712" y="1981200"/>
                  </a:moveTo>
                  <a:lnTo>
                    <a:pt x="362458" y="1980895"/>
                  </a:lnTo>
                  <a:lnTo>
                    <a:pt x="362496" y="1981200"/>
                  </a:lnTo>
                  <a:lnTo>
                    <a:pt x="362712" y="1981200"/>
                  </a:lnTo>
                  <a:close/>
                </a:path>
                <a:path w="2291715" h="2286000">
                  <a:moveTo>
                    <a:pt x="419989" y="647700"/>
                  </a:moveTo>
                  <a:lnTo>
                    <a:pt x="413791" y="647700"/>
                  </a:lnTo>
                  <a:lnTo>
                    <a:pt x="417410" y="635000"/>
                  </a:lnTo>
                  <a:lnTo>
                    <a:pt x="383882" y="635000"/>
                  </a:lnTo>
                  <a:lnTo>
                    <a:pt x="382041" y="622300"/>
                  </a:lnTo>
                  <a:lnTo>
                    <a:pt x="381990" y="635000"/>
                  </a:lnTo>
                  <a:lnTo>
                    <a:pt x="380111" y="635000"/>
                  </a:lnTo>
                  <a:lnTo>
                    <a:pt x="377075" y="647700"/>
                  </a:lnTo>
                  <a:lnTo>
                    <a:pt x="379704" y="647700"/>
                  </a:lnTo>
                  <a:lnTo>
                    <a:pt x="381152" y="660400"/>
                  </a:lnTo>
                  <a:lnTo>
                    <a:pt x="389686" y="660400"/>
                  </a:lnTo>
                  <a:lnTo>
                    <a:pt x="398170" y="673100"/>
                  </a:lnTo>
                  <a:lnTo>
                    <a:pt x="405015" y="673100"/>
                  </a:lnTo>
                  <a:lnTo>
                    <a:pt x="406501" y="660400"/>
                  </a:lnTo>
                  <a:lnTo>
                    <a:pt x="417461" y="660400"/>
                  </a:lnTo>
                  <a:lnTo>
                    <a:pt x="419989" y="647700"/>
                  </a:lnTo>
                  <a:close/>
                </a:path>
                <a:path w="2291715" h="2286000">
                  <a:moveTo>
                    <a:pt x="439686" y="266700"/>
                  </a:moveTo>
                  <a:lnTo>
                    <a:pt x="435622" y="254000"/>
                  </a:lnTo>
                  <a:lnTo>
                    <a:pt x="433387" y="254000"/>
                  </a:lnTo>
                  <a:lnTo>
                    <a:pt x="432600" y="266700"/>
                  </a:lnTo>
                  <a:lnTo>
                    <a:pt x="439686" y="266700"/>
                  </a:lnTo>
                  <a:close/>
                </a:path>
                <a:path w="2291715" h="2286000">
                  <a:moveTo>
                    <a:pt x="452145" y="1206500"/>
                  </a:moveTo>
                  <a:lnTo>
                    <a:pt x="451853" y="1204048"/>
                  </a:lnTo>
                  <a:lnTo>
                    <a:pt x="451739" y="1206500"/>
                  </a:lnTo>
                  <a:lnTo>
                    <a:pt x="452145" y="1206500"/>
                  </a:lnTo>
                  <a:close/>
                </a:path>
                <a:path w="2291715" h="2286000">
                  <a:moveTo>
                    <a:pt x="475056" y="596900"/>
                  </a:moveTo>
                  <a:lnTo>
                    <a:pt x="466178" y="596900"/>
                  </a:lnTo>
                  <a:lnTo>
                    <a:pt x="465937" y="609600"/>
                  </a:lnTo>
                  <a:lnTo>
                    <a:pt x="474319" y="609600"/>
                  </a:lnTo>
                  <a:lnTo>
                    <a:pt x="475056" y="596900"/>
                  </a:lnTo>
                  <a:close/>
                </a:path>
                <a:path w="2291715" h="2286000">
                  <a:moveTo>
                    <a:pt x="475500" y="914400"/>
                  </a:moveTo>
                  <a:lnTo>
                    <a:pt x="474865" y="901700"/>
                  </a:lnTo>
                  <a:lnTo>
                    <a:pt x="470446" y="901700"/>
                  </a:lnTo>
                  <a:lnTo>
                    <a:pt x="468312" y="914400"/>
                  </a:lnTo>
                  <a:lnTo>
                    <a:pt x="464985" y="914400"/>
                  </a:lnTo>
                  <a:lnTo>
                    <a:pt x="465531" y="927100"/>
                  </a:lnTo>
                  <a:lnTo>
                    <a:pt x="474510" y="927100"/>
                  </a:lnTo>
                  <a:lnTo>
                    <a:pt x="470738" y="914400"/>
                  </a:lnTo>
                  <a:lnTo>
                    <a:pt x="475500" y="914400"/>
                  </a:lnTo>
                  <a:close/>
                </a:path>
                <a:path w="2291715" h="2286000">
                  <a:moveTo>
                    <a:pt x="476402" y="254000"/>
                  </a:moveTo>
                  <a:lnTo>
                    <a:pt x="471639" y="241300"/>
                  </a:lnTo>
                  <a:lnTo>
                    <a:pt x="471246" y="241300"/>
                  </a:lnTo>
                  <a:lnTo>
                    <a:pt x="470700" y="254000"/>
                  </a:lnTo>
                  <a:lnTo>
                    <a:pt x="445096" y="254000"/>
                  </a:lnTo>
                  <a:lnTo>
                    <a:pt x="439686" y="266700"/>
                  </a:lnTo>
                  <a:lnTo>
                    <a:pt x="474916" y="266700"/>
                  </a:lnTo>
                  <a:lnTo>
                    <a:pt x="472871" y="254000"/>
                  </a:lnTo>
                  <a:lnTo>
                    <a:pt x="476402" y="254000"/>
                  </a:lnTo>
                  <a:close/>
                </a:path>
                <a:path w="2291715" h="2286000">
                  <a:moveTo>
                    <a:pt x="485228" y="254000"/>
                  </a:moveTo>
                  <a:lnTo>
                    <a:pt x="479577" y="254000"/>
                  </a:lnTo>
                  <a:lnTo>
                    <a:pt x="482396" y="266700"/>
                  </a:lnTo>
                  <a:lnTo>
                    <a:pt x="485228" y="254000"/>
                  </a:lnTo>
                  <a:close/>
                </a:path>
                <a:path w="2291715" h="2286000">
                  <a:moveTo>
                    <a:pt x="502246" y="647700"/>
                  </a:moveTo>
                  <a:lnTo>
                    <a:pt x="499554" y="647700"/>
                  </a:lnTo>
                  <a:lnTo>
                    <a:pt x="491921" y="635000"/>
                  </a:lnTo>
                  <a:lnTo>
                    <a:pt x="482206" y="635000"/>
                  </a:lnTo>
                  <a:lnTo>
                    <a:pt x="478675" y="647700"/>
                  </a:lnTo>
                  <a:lnTo>
                    <a:pt x="478129" y="647700"/>
                  </a:lnTo>
                  <a:lnTo>
                    <a:pt x="470242" y="635000"/>
                  </a:lnTo>
                  <a:lnTo>
                    <a:pt x="466229" y="635000"/>
                  </a:lnTo>
                  <a:lnTo>
                    <a:pt x="466725" y="622300"/>
                  </a:lnTo>
                  <a:lnTo>
                    <a:pt x="465429" y="622300"/>
                  </a:lnTo>
                  <a:lnTo>
                    <a:pt x="463651" y="609600"/>
                  </a:lnTo>
                  <a:lnTo>
                    <a:pt x="465937" y="609600"/>
                  </a:lnTo>
                  <a:lnTo>
                    <a:pt x="462407" y="596900"/>
                  </a:lnTo>
                  <a:lnTo>
                    <a:pt x="456057" y="596900"/>
                  </a:lnTo>
                  <a:lnTo>
                    <a:pt x="456412" y="609600"/>
                  </a:lnTo>
                  <a:lnTo>
                    <a:pt x="451688" y="609600"/>
                  </a:lnTo>
                  <a:lnTo>
                    <a:pt x="459981" y="622300"/>
                  </a:lnTo>
                  <a:lnTo>
                    <a:pt x="456450" y="622300"/>
                  </a:lnTo>
                  <a:lnTo>
                    <a:pt x="451840" y="635000"/>
                  </a:lnTo>
                  <a:lnTo>
                    <a:pt x="451002" y="635000"/>
                  </a:lnTo>
                  <a:lnTo>
                    <a:pt x="454964" y="647700"/>
                  </a:lnTo>
                  <a:lnTo>
                    <a:pt x="459130" y="647700"/>
                  </a:lnTo>
                  <a:lnTo>
                    <a:pt x="461264" y="660400"/>
                  </a:lnTo>
                  <a:lnTo>
                    <a:pt x="472084" y="660400"/>
                  </a:lnTo>
                  <a:lnTo>
                    <a:pt x="470941" y="673100"/>
                  </a:lnTo>
                  <a:lnTo>
                    <a:pt x="475386" y="673100"/>
                  </a:lnTo>
                  <a:lnTo>
                    <a:pt x="483285" y="660400"/>
                  </a:lnTo>
                  <a:lnTo>
                    <a:pt x="498729" y="660400"/>
                  </a:lnTo>
                  <a:lnTo>
                    <a:pt x="502246" y="647700"/>
                  </a:lnTo>
                  <a:close/>
                </a:path>
                <a:path w="2291715" h="2286000">
                  <a:moveTo>
                    <a:pt x="515239" y="673100"/>
                  </a:moveTo>
                  <a:lnTo>
                    <a:pt x="511111" y="660400"/>
                  </a:lnTo>
                  <a:lnTo>
                    <a:pt x="505917" y="647700"/>
                  </a:lnTo>
                  <a:lnTo>
                    <a:pt x="502246" y="647700"/>
                  </a:lnTo>
                  <a:lnTo>
                    <a:pt x="503580" y="660400"/>
                  </a:lnTo>
                  <a:lnTo>
                    <a:pt x="510730" y="660400"/>
                  </a:lnTo>
                  <a:lnTo>
                    <a:pt x="515239" y="673100"/>
                  </a:lnTo>
                  <a:close/>
                </a:path>
                <a:path w="2291715" h="2286000">
                  <a:moveTo>
                    <a:pt x="522185" y="1079500"/>
                  </a:moveTo>
                  <a:lnTo>
                    <a:pt x="518274" y="1079500"/>
                  </a:lnTo>
                  <a:lnTo>
                    <a:pt x="515785" y="1092200"/>
                  </a:lnTo>
                  <a:lnTo>
                    <a:pt x="520547" y="1092200"/>
                  </a:lnTo>
                  <a:lnTo>
                    <a:pt x="522185" y="1079500"/>
                  </a:lnTo>
                  <a:close/>
                </a:path>
                <a:path w="2291715" h="2286000">
                  <a:moveTo>
                    <a:pt x="522490" y="368300"/>
                  </a:moveTo>
                  <a:lnTo>
                    <a:pt x="517525" y="381000"/>
                  </a:lnTo>
                  <a:lnTo>
                    <a:pt x="519607" y="381000"/>
                  </a:lnTo>
                  <a:lnTo>
                    <a:pt x="522490" y="368300"/>
                  </a:lnTo>
                  <a:close/>
                </a:path>
                <a:path w="2291715" h="2286000">
                  <a:moveTo>
                    <a:pt x="526161" y="762000"/>
                  </a:moveTo>
                  <a:lnTo>
                    <a:pt x="522833" y="750341"/>
                  </a:lnTo>
                  <a:lnTo>
                    <a:pt x="521144" y="762000"/>
                  </a:lnTo>
                  <a:lnTo>
                    <a:pt x="526161" y="762000"/>
                  </a:lnTo>
                  <a:close/>
                </a:path>
                <a:path w="2291715" h="2286000">
                  <a:moveTo>
                    <a:pt x="533158" y="292100"/>
                  </a:moveTo>
                  <a:lnTo>
                    <a:pt x="520407" y="292100"/>
                  </a:lnTo>
                  <a:lnTo>
                    <a:pt x="518414" y="304800"/>
                  </a:lnTo>
                  <a:lnTo>
                    <a:pt x="527748" y="304800"/>
                  </a:lnTo>
                  <a:lnTo>
                    <a:pt x="533158" y="292100"/>
                  </a:lnTo>
                  <a:close/>
                </a:path>
                <a:path w="2291715" h="2286000">
                  <a:moveTo>
                    <a:pt x="545350" y="1003300"/>
                  </a:moveTo>
                  <a:lnTo>
                    <a:pt x="538416" y="990600"/>
                  </a:lnTo>
                  <a:lnTo>
                    <a:pt x="534543" y="1003300"/>
                  </a:lnTo>
                  <a:lnTo>
                    <a:pt x="545350" y="1003300"/>
                  </a:lnTo>
                  <a:close/>
                </a:path>
                <a:path w="2291715" h="2286000">
                  <a:moveTo>
                    <a:pt x="572846" y="228600"/>
                  </a:moveTo>
                  <a:lnTo>
                    <a:pt x="567436" y="228600"/>
                  </a:lnTo>
                  <a:lnTo>
                    <a:pt x="565404" y="215900"/>
                  </a:lnTo>
                  <a:lnTo>
                    <a:pt x="564007" y="228600"/>
                  </a:lnTo>
                  <a:lnTo>
                    <a:pt x="560438" y="228600"/>
                  </a:lnTo>
                  <a:lnTo>
                    <a:pt x="559689" y="215900"/>
                  </a:lnTo>
                  <a:lnTo>
                    <a:pt x="530669" y="215900"/>
                  </a:lnTo>
                  <a:lnTo>
                    <a:pt x="529234" y="228600"/>
                  </a:lnTo>
                  <a:lnTo>
                    <a:pt x="530326" y="228600"/>
                  </a:lnTo>
                  <a:lnTo>
                    <a:pt x="529386" y="241300"/>
                  </a:lnTo>
                  <a:lnTo>
                    <a:pt x="523379" y="241300"/>
                  </a:lnTo>
                  <a:lnTo>
                    <a:pt x="522935" y="254000"/>
                  </a:lnTo>
                  <a:lnTo>
                    <a:pt x="516534" y="254000"/>
                  </a:lnTo>
                  <a:lnTo>
                    <a:pt x="515391" y="241300"/>
                  </a:lnTo>
                  <a:lnTo>
                    <a:pt x="514197" y="241300"/>
                  </a:lnTo>
                  <a:lnTo>
                    <a:pt x="501954" y="228600"/>
                  </a:lnTo>
                  <a:lnTo>
                    <a:pt x="512165" y="228600"/>
                  </a:lnTo>
                  <a:lnTo>
                    <a:pt x="512470" y="215900"/>
                  </a:lnTo>
                  <a:lnTo>
                    <a:pt x="491921" y="215900"/>
                  </a:lnTo>
                  <a:lnTo>
                    <a:pt x="494461" y="203200"/>
                  </a:lnTo>
                  <a:lnTo>
                    <a:pt x="488302" y="203200"/>
                  </a:lnTo>
                  <a:lnTo>
                    <a:pt x="488302" y="215900"/>
                  </a:lnTo>
                  <a:lnTo>
                    <a:pt x="487908" y="228600"/>
                  </a:lnTo>
                  <a:lnTo>
                    <a:pt x="495096" y="228600"/>
                  </a:lnTo>
                  <a:lnTo>
                    <a:pt x="496443" y="241300"/>
                  </a:lnTo>
                  <a:lnTo>
                    <a:pt x="486816" y="241300"/>
                  </a:lnTo>
                  <a:lnTo>
                    <a:pt x="486968" y="254000"/>
                  </a:lnTo>
                  <a:lnTo>
                    <a:pt x="497484" y="254000"/>
                  </a:lnTo>
                  <a:lnTo>
                    <a:pt x="498322" y="266700"/>
                  </a:lnTo>
                  <a:lnTo>
                    <a:pt x="503631" y="266700"/>
                  </a:lnTo>
                  <a:lnTo>
                    <a:pt x="502488" y="279400"/>
                  </a:lnTo>
                  <a:lnTo>
                    <a:pt x="481304" y="279400"/>
                  </a:lnTo>
                  <a:lnTo>
                    <a:pt x="478091" y="266700"/>
                  </a:lnTo>
                  <a:lnTo>
                    <a:pt x="478091" y="279400"/>
                  </a:lnTo>
                  <a:lnTo>
                    <a:pt x="477837" y="279400"/>
                  </a:lnTo>
                  <a:lnTo>
                    <a:pt x="481685" y="292100"/>
                  </a:lnTo>
                  <a:lnTo>
                    <a:pt x="483552" y="292100"/>
                  </a:lnTo>
                  <a:lnTo>
                    <a:pt x="485482" y="304800"/>
                  </a:lnTo>
                  <a:lnTo>
                    <a:pt x="489153" y="304800"/>
                  </a:lnTo>
                  <a:lnTo>
                    <a:pt x="485330" y="317500"/>
                  </a:lnTo>
                  <a:lnTo>
                    <a:pt x="456857" y="317500"/>
                  </a:lnTo>
                  <a:lnTo>
                    <a:pt x="454177" y="330200"/>
                  </a:lnTo>
                  <a:lnTo>
                    <a:pt x="454177" y="342900"/>
                  </a:lnTo>
                  <a:lnTo>
                    <a:pt x="443611" y="342900"/>
                  </a:lnTo>
                  <a:lnTo>
                    <a:pt x="446290" y="355600"/>
                  </a:lnTo>
                  <a:lnTo>
                    <a:pt x="431253" y="355600"/>
                  </a:lnTo>
                  <a:lnTo>
                    <a:pt x="432600" y="368300"/>
                  </a:lnTo>
                  <a:lnTo>
                    <a:pt x="428231" y="368300"/>
                  </a:lnTo>
                  <a:lnTo>
                    <a:pt x="426440" y="381000"/>
                  </a:lnTo>
                  <a:lnTo>
                    <a:pt x="415226" y="381000"/>
                  </a:lnTo>
                  <a:lnTo>
                    <a:pt x="416420" y="368300"/>
                  </a:lnTo>
                  <a:lnTo>
                    <a:pt x="393954" y="368300"/>
                  </a:lnTo>
                  <a:lnTo>
                    <a:pt x="393954" y="406400"/>
                  </a:lnTo>
                  <a:lnTo>
                    <a:pt x="380504" y="406400"/>
                  </a:lnTo>
                  <a:lnTo>
                    <a:pt x="380707" y="393700"/>
                  </a:lnTo>
                  <a:lnTo>
                    <a:pt x="374357" y="393700"/>
                  </a:lnTo>
                  <a:lnTo>
                    <a:pt x="374103" y="381000"/>
                  </a:lnTo>
                  <a:lnTo>
                    <a:pt x="381838" y="381000"/>
                  </a:lnTo>
                  <a:lnTo>
                    <a:pt x="383387" y="393700"/>
                  </a:lnTo>
                  <a:lnTo>
                    <a:pt x="392163" y="393700"/>
                  </a:lnTo>
                  <a:lnTo>
                    <a:pt x="393954" y="406400"/>
                  </a:lnTo>
                  <a:lnTo>
                    <a:pt x="393954" y="368300"/>
                  </a:lnTo>
                  <a:lnTo>
                    <a:pt x="370484" y="368300"/>
                  </a:lnTo>
                  <a:lnTo>
                    <a:pt x="357886" y="381000"/>
                  </a:lnTo>
                  <a:lnTo>
                    <a:pt x="361251" y="381000"/>
                  </a:lnTo>
                  <a:lnTo>
                    <a:pt x="367207" y="393700"/>
                  </a:lnTo>
                  <a:lnTo>
                    <a:pt x="371373" y="393700"/>
                  </a:lnTo>
                  <a:lnTo>
                    <a:pt x="368795" y="406400"/>
                  </a:lnTo>
                  <a:lnTo>
                    <a:pt x="378498" y="406400"/>
                  </a:lnTo>
                  <a:lnTo>
                    <a:pt x="383971" y="419100"/>
                  </a:lnTo>
                  <a:lnTo>
                    <a:pt x="387997" y="419100"/>
                  </a:lnTo>
                  <a:lnTo>
                    <a:pt x="390372" y="431800"/>
                  </a:lnTo>
                  <a:lnTo>
                    <a:pt x="397713" y="431800"/>
                  </a:lnTo>
                  <a:lnTo>
                    <a:pt x="401091" y="444500"/>
                  </a:lnTo>
                  <a:lnTo>
                    <a:pt x="393649" y="444500"/>
                  </a:lnTo>
                  <a:lnTo>
                    <a:pt x="392760" y="457200"/>
                  </a:lnTo>
                  <a:lnTo>
                    <a:pt x="390423" y="444500"/>
                  </a:lnTo>
                  <a:lnTo>
                    <a:pt x="378421" y="444500"/>
                  </a:lnTo>
                  <a:lnTo>
                    <a:pt x="376732" y="457200"/>
                  </a:lnTo>
                  <a:lnTo>
                    <a:pt x="370090" y="457200"/>
                  </a:lnTo>
                  <a:lnTo>
                    <a:pt x="369887" y="469900"/>
                  </a:lnTo>
                  <a:lnTo>
                    <a:pt x="376135" y="469900"/>
                  </a:lnTo>
                  <a:lnTo>
                    <a:pt x="380758" y="457200"/>
                  </a:lnTo>
                  <a:lnTo>
                    <a:pt x="390321" y="457200"/>
                  </a:lnTo>
                  <a:lnTo>
                    <a:pt x="396671" y="469900"/>
                  </a:lnTo>
                  <a:lnTo>
                    <a:pt x="408736" y="469900"/>
                  </a:lnTo>
                  <a:lnTo>
                    <a:pt x="419696" y="482600"/>
                  </a:lnTo>
                  <a:lnTo>
                    <a:pt x="416267" y="482600"/>
                  </a:lnTo>
                  <a:lnTo>
                    <a:pt x="414337" y="495300"/>
                  </a:lnTo>
                  <a:lnTo>
                    <a:pt x="414489" y="495300"/>
                  </a:lnTo>
                  <a:lnTo>
                    <a:pt x="414489" y="508000"/>
                  </a:lnTo>
                  <a:lnTo>
                    <a:pt x="430758" y="508000"/>
                  </a:lnTo>
                  <a:lnTo>
                    <a:pt x="432346" y="495300"/>
                  </a:lnTo>
                  <a:lnTo>
                    <a:pt x="433235" y="508000"/>
                  </a:lnTo>
                  <a:lnTo>
                    <a:pt x="439293" y="508000"/>
                  </a:lnTo>
                  <a:lnTo>
                    <a:pt x="438404" y="495300"/>
                  </a:lnTo>
                  <a:lnTo>
                    <a:pt x="439089" y="495300"/>
                  </a:lnTo>
                  <a:lnTo>
                    <a:pt x="440486" y="482600"/>
                  </a:lnTo>
                  <a:lnTo>
                    <a:pt x="430161" y="482600"/>
                  </a:lnTo>
                  <a:lnTo>
                    <a:pt x="430009" y="469900"/>
                  </a:lnTo>
                  <a:lnTo>
                    <a:pt x="430060" y="457200"/>
                  </a:lnTo>
                  <a:lnTo>
                    <a:pt x="410718" y="457200"/>
                  </a:lnTo>
                  <a:lnTo>
                    <a:pt x="407047" y="444500"/>
                  </a:lnTo>
                  <a:lnTo>
                    <a:pt x="411556" y="444500"/>
                  </a:lnTo>
                  <a:lnTo>
                    <a:pt x="404368" y="431800"/>
                  </a:lnTo>
                  <a:lnTo>
                    <a:pt x="399808" y="431800"/>
                  </a:lnTo>
                  <a:lnTo>
                    <a:pt x="398564" y="419100"/>
                  </a:lnTo>
                  <a:lnTo>
                    <a:pt x="401396" y="419100"/>
                  </a:lnTo>
                  <a:lnTo>
                    <a:pt x="398564" y="406400"/>
                  </a:lnTo>
                  <a:lnTo>
                    <a:pt x="415378" y="406400"/>
                  </a:lnTo>
                  <a:lnTo>
                    <a:pt x="416725" y="419100"/>
                  </a:lnTo>
                  <a:lnTo>
                    <a:pt x="412153" y="419100"/>
                  </a:lnTo>
                  <a:lnTo>
                    <a:pt x="413689" y="431800"/>
                  </a:lnTo>
                  <a:lnTo>
                    <a:pt x="416267" y="444500"/>
                  </a:lnTo>
                  <a:lnTo>
                    <a:pt x="432447" y="444500"/>
                  </a:lnTo>
                  <a:lnTo>
                    <a:pt x="432447" y="431800"/>
                  </a:lnTo>
                  <a:lnTo>
                    <a:pt x="427482" y="431800"/>
                  </a:lnTo>
                  <a:lnTo>
                    <a:pt x="419100" y="431800"/>
                  </a:lnTo>
                  <a:lnTo>
                    <a:pt x="419201" y="419100"/>
                  </a:lnTo>
                  <a:lnTo>
                    <a:pt x="423164" y="419100"/>
                  </a:lnTo>
                  <a:lnTo>
                    <a:pt x="427482" y="431800"/>
                  </a:lnTo>
                  <a:lnTo>
                    <a:pt x="433781" y="419100"/>
                  </a:lnTo>
                  <a:lnTo>
                    <a:pt x="441223" y="419100"/>
                  </a:lnTo>
                  <a:lnTo>
                    <a:pt x="437603" y="431800"/>
                  </a:lnTo>
                  <a:lnTo>
                    <a:pt x="451599" y="431800"/>
                  </a:lnTo>
                  <a:lnTo>
                    <a:pt x="446493" y="419100"/>
                  </a:lnTo>
                  <a:lnTo>
                    <a:pt x="443826" y="419100"/>
                  </a:lnTo>
                  <a:lnTo>
                    <a:pt x="443636" y="406400"/>
                  </a:lnTo>
                  <a:lnTo>
                    <a:pt x="445935" y="406400"/>
                  </a:lnTo>
                  <a:lnTo>
                    <a:pt x="444207" y="393700"/>
                  </a:lnTo>
                  <a:lnTo>
                    <a:pt x="441528" y="393700"/>
                  </a:lnTo>
                  <a:lnTo>
                    <a:pt x="447929" y="381000"/>
                  </a:lnTo>
                  <a:lnTo>
                    <a:pt x="451688" y="393700"/>
                  </a:lnTo>
                  <a:lnTo>
                    <a:pt x="467918" y="393700"/>
                  </a:lnTo>
                  <a:lnTo>
                    <a:pt x="470204" y="381000"/>
                  </a:lnTo>
                  <a:lnTo>
                    <a:pt x="459486" y="381000"/>
                  </a:lnTo>
                  <a:lnTo>
                    <a:pt x="456907" y="368300"/>
                  </a:lnTo>
                  <a:lnTo>
                    <a:pt x="464693" y="368300"/>
                  </a:lnTo>
                  <a:lnTo>
                    <a:pt x="455561" y="342900"/>
                  </a:lnTo>
                  <a:lnTo>
                    <a:pt x="459828" y="342900"/>
                  </a:lnTo>
                  <a:lnTo>
                    <a:pt x="459333" y="330200"/>
                  </a:lnTo>
                  <a:lnTo>
                    <a:pt x="478726" y="330200"/>
                  </a:lnTo>
                  <a:lnTo>
                    <a:pt x="486816" y="317500"/>
                  </a:lnTo>
                  <a:lnTo>
                    <a:pt x="503732" y="317500"/>
                  </a:lnTo>
                  <a:lnTo>
                    <a:pt x="497928" y="304800"/>
                  </a:lnTo>
                  <a:lnTo>
                    <a:pt x="512711" y="304800"/>
                  </a:lnTo>
                  <a:lnTo>
                    <a:pt x="508304" y="292100"/>
                  </a:lnTo>
                  <a:lnTo>
                    <a:pt x="503783" y="279400"/>
                  </a:lnTo>
                  <a:lnTo>
                    <a:pt x="514502" y="279400"/>
                  </a:lnTo>
                  <a:lnTo>
                    <a:pt x="522541" y="266700"/>
                  </a:lnTo>
                  <a:lnTo>
                    <a:pt x="525957" y="266700"/>
                  </a:lnTo>
                  <a:lnTo>
                    <a:pt x="530275" y="254000"/>
                  </a:lnTo>
                  <a:lnTo>
                    <a:pt x="528535" y="254000"/>
                  </a:lnTo>
                  <a:lnTo>
                    <a:pt x="535736" y="241300"/>
                  </a:lnTo>
                  <a:lnTo>
                    <a:pt x="548335" y="241300"/>
                  </a:lnTo>
                  <a:lnTo>
                    <a:pt x="546900" y="228600"/>
                  </a:lnTo>
                  <a:lnTo>
                    <a:pt x="553935" y="228600"/>
                  </a:lnTo>
                  <a:lnTo>
                    <a:pt x="554634" y="241300"/>
                  </a:lnTo>
                  <a:lnTo>
                    <a:pt x="568121" y="241300"/>
                  </a:lnTo>
                  <a:lnTo>
                    <a:pt x="572846" y="228600"/>
                  </a:lnTo>
                  <a:close/>
                </a:path>
                <a:path w="2291715" h="2286000">
                  <a:moveTo>
                    <a:pt x="726325" y="381000"/>
                  </a:moveTo>
                  <a:lnTo>
                    <a:pt x="725741" y="368300"/>
                  </a:lnTo>
                  <a:lnTo>
                    <a:pt x="719480" y="368300"/>
                  </a:lnTo>
                  <a:lnTo>
                    <a:pt x="721525" y="381000"/>
                  </a:lnTo>
                  <a:lnTo>
                    <a:pt x="726325" y="381000"/>
                  </a:lnTo>
                  <a:close/>
                </a:path>
                <a:path w="2291715" h="2286000">
                  <a:moveTo>
                    <a:pt x="734123" y="393700"/>
                  </a:moveTo>
                  <a:lnTo>
                    <a:pt x="733082" y="381000"/>
                  </a:lnTo>
                  <a:lnTo>
                    <a:pt x="730554" y="381000"/>
                  </a:lnTo>
                  <a:lnTo>
                    <a:pt x="729500" y="393700"/>
                  </a:lnTo>
                  <a:lnTo>
                    <a:pt x="734123" y="393700"/>
                  </a:lnTo>
                  <a:close/>
                </a:path>
                <a:path w="2291715" h="2286000">
                  <a:moveTo>
                    <a:pt x="901001" y="1727200"/>
                  </a:moveTo>
                  <a:lnTo>
                    <a:pt x="896886" y="1727200"/>
                  </a:lnTo>
                  <a:lnTo>
                    <a:pt x="899668" y="1739900"/>
                  </a:lnTo>
                  <a:lnTo>
                    <a:pt x="901001" y="1727200"/>
                  </a:lnTo>
                  <a:close/>
                </a:path>
                <a:path w="2291715" h="2286000">
                  <a:moveTo>
                    <a:pt x="924026" y="12700"/>
                  </a:moveTo>
                  <a:lnTo>
                    <a:pt x="920407" y="12700"/>
                  </a:lnTo>
                  <a:lnTo>
                    <a:pt x="920229" y="13931"/>
                  </a:lnTo>
                  <a:lnTo>
                    <a:pt x="924026" y="12700"/>
                  </a:lnTo>
                  <a:close/>
                </a:path>
                <a:path w="2291715" h="2286000">
                  <a:moveTo>
                    <a:pt x="954976" y="1854200"/>
                  </a:moveTo>
                  <a:lnTo>
                    <a:pt x="946099" y="1854200"/>
                  </a:lnTo>
                  <a:lnTo>
                    <a:pt x="951306" y="1866900"/>
                  </a:lnTo>
                  <a:lnTo>
                    <a:pt x="954976" y="1854200"/>
                  </a:lnTo>
                  <a:close/>
                </a:path>
                <a:path w="2291715" h="2286000">
                  <a:moveTo>
                    <a:pt x="1075778" y="2247900"/>
                  </a:moveTo>
                  <a:lnTo>
                    <a:pt x="1074293" y="2235200"/>
                  </a:lnTo>
                  <a:lnTo>
                    <a:pt x="1072159" y="2247900"/>
                  </a:lnTo>
                  <a:lnTo>
                    <a:pt x="1075778" y="2247900"/>
                  </a:lnTo>
                  <a:close/>
                </a:path>
                <a:path w="2291715" h="2286000">
                  <a:moveTo>
                    <a:pt x="1339900" y="1930400"/>
                  </a:moveTo>
                  <a:lnTo>
                    <a:pt x="1324813" y="1930400"/>
                  </a:lnTo>
                  <a:lnTo>
                    <a:pt x="1319504" y="1917700"/>
                  </a:lnTo>
                  <a:lnTo>
                    <a:pt x="1316291" y="1917700"/>
                  </a:lnTo>
                  <a:lnTo>
                    <a:pt x="1317332" y="1905000"/>
                  </a:lnTo>
                  <a:lnTo>
                    <a:pt x="1338160" y="1905000"/>
                  </a:lnTo>
                  <a:lnTo>
                    <a:pt x="1336586" y="1892300"/>
                  </a:lnTo>
                  <a:lnTo>
                    <a:pt x="1334731" y="1879600"/>
                  </a:lnTo>
                  <a:lnTo>
                    <a:pt x="1330667" y="1854200"/>
                  </a:lnTo>
                  <a:lnTo>
                    <a:pt x="1329778" y="1854200"/>
                  </a:lnTo>
                  <a:lnTo>
                    <a:pt x="1329626" y="1853514"/>
                  </a:lnTo>
                  <a:lnTo>
                    <a:pt x="1329626" y="1854200"/>
                  </a:lnTo>
                  <a:lnTo>
                    <a:pt x="1328788" y="1866900"/>
                  </a:lnTo>
                  <a:lnTo>
                    <a:pt x="1316431" y="1866900"/>
                  </a:lnTo>
                  <a:lnTo>
                    <a:pt x="1314602" y="1854200"/>
                  </a:lnTo>
                  <a:lnTo>
                    <a:pt x="1329626" y="1854200"/>
                  </a:lnTo>
                  <a:lnTo>
                    <a:pt x="1329626" y="1853514"/>
                  </a:lnTo>
                  <a:lnTo>
                    <a:pt x="1326997" y="1841500"/>
                  </a:lnTo>
                  <a:lnTo>
                    <a:pt x="1324622" y="1828800"/>
                  </a:lnTo>
                  <a:lnTo>
                    <a:pt x="1320698" y="1828800"/>
                  </a:lnTo>
                  <a:lnTo>
                    <a:pt x="1317929" y="1816100"/>
                  </a:lnTo>
                  <a:lnTo>
                    <a:pt x="1320850" y="1816100"/>
                  </a:lnTo>
                  <a:lnTo>
                    <a:pt x="1308442" y="1775358"/>
                  </a:lnTo>
                  <a:lnTo>
                    <a:pt x="1308442" y="2044700"/>
                  </a:lnTo>
                  <a:lnTo>
                    <a:pt x="1302689" y="2044700"/>
                  </a:lnTo>
                  <a:lnTo>
                    <a:pt x="1299718" y="2057400"/>
                  </a:lnTo>
                  <a:lnTo>
                    <a:pt x="1291285" y="2057400"/>
                  </a:lnTo>
                  <a:lnTo>
                    <a:pt x="1293812" y="2044700"/>
                  </a:lnTo>
                  <a:lnTo>
                    <a:pt x="1287564" y="2044700"/>
                  </a:lnTo>
                  <a:lnTo>
                    <a:pt x="1288351" y="2032000"/>
                  </a:lnTo>
                  <a:lnTo>
                    <a:pt x="1306804" y="2032000"/>
                  </a:lnTo>
                  <a:lnTo>
                    <a:pt x="1308442" y="2044700"/>
                  </a:lnTo>
                  <a:lnTo>
                    <a:pt x="1308442" y="1775358"/>
                  </a:lnTo>
                  <a:lnTo>
                    <a:pt x="1305382" y="1765300"/>
                  </a:lnTo>
                  <a:lnTo>
                    <a:pt x="1304823" y="1762848"/>
                  </a:lnTo>
                  <a:lnTo>
                    <a:pt x="1304823" y="1866900"/>
                  </a:lnTo>
                  <a:lnTo>
                    <a:pt x="1303388" y="1866900"/>
                  </a:lnTo>
                  <a:lnTo>
                    <a:pt x="1303388" y="1981200"/>
                  </a:lnTo>
                  <a:lnTo>
                    <a:pt x="1302689" y="1993900"/>
                  </a:lnTo>
                  <a:lnTo>
                    <a:pt x="1288999" y="1993900"/>
                  </a:lnTo>
                  <a:lnTo>
                    <a:pt x="1292174" y="1981200"/>
                  </a:lnTo>
                  <a:lnTo>
                    <a:pt x="1303388" y="1981200"/>
                  </a:lnTo>
                  <a:lnTo>
                    <a:pt x="1303388" y="1866900"/>
                  </a:lnTo>
                  <a:lnTo>
                    <a:pt x="1298282" y="1866900"/>
                  </a:lnTo>
                  <a:lnTo>
                    <a:pt x="1298181" y="1879600"/>
                  </a:lnTo>
                  <a:lnTo>
                    <a:pt x="1287665" y="1879600"/>
                  </a:lnTo>
                  <a:lnTo>
                    <a:pt x="1283538" y="1866900"/>
                  </a:lnTo>
                  <a:lnTo>
                    <a:pt x="1277937" y="1866900"/>
                  </a:lnTo>
                  <a:lnTo>
                    <a:pt x="1283195" y="1854200"/>
                  </a:lnTo>
                  <a:lnTo>
                    <a:pt x="1300213" y="1854200"/>
                  </a:lnTo>
                  <a:lnTo>
                    <a:pt x="1304823" y="1866900"/>
                  </a:lnTo>
                  <a:lnTo>
                    <a:pt x="1304823" y="1762848"/>
                  </a:lnTo>
                  <a:lnTo>
                    <a:pt x="1293837" y="1714500"/>
                  </a:lnTo>
                  <a:lnTo>
                    <a:pt x="1280172" y="1663700"/>
                  </a:lnTo>
                  <a:lnTo>
                    <a:pt x="1278140" y="1664944"/>
                  </a:lnTo>
                  <a:lnTo>
                    <a:pt x="1278140" y="1790700"/>
                  </a:lnTo>
                  <a:lnTo>
                    <a:pt x="1276604" y="1803400"/>
                  </a:lnTo>
                  <a:lnTo>
                    <a:pt x="1268209" y="1803400"/>
                  </a:lnTo>
                  <a:lnTo>
                    <a:pt x="1264742" y="1816100"/>
                  </a:lnTo>
                  <a:lnTo>
                    <a:pt x="1264094" y="1816100"/>
                  </a:lnTo>
                  <a:lnTo>
                    <a:pt x="1264094" y="2019300"/>
                  </a:lnTo>
                  <a:lnTo>
                    <a:pt x="1260779" y="2019300"/>
                  </a:lnTo>
                  <a:lnTo>
                    <a:pt x="1260475" y="2020176"/>
                  </a:lnTo>
                  <a:lnTo>
                    <a:pt x="1260475" y="2070100"/>
                  </a:lnTo>
                  <a:lnTo>
                    <a:pt x="1251546" y="2070100"/>
                  </a:lnTo>
                  <a:lnTo>
                    <a:pt x="1251788" y="2082800"/>
                  </a:lnTo>
                  <a:lnTo>
                    <a:pt x="1247330" y="2082800"/>
                  </a:lnTo>
                  <a:lnTo>
                    <a:pt x="1247775" y="2070100"/>
                  </a:lnTo>
                  <a:lnTo>
                    <a:pt x="1248029" y="2070100"/>
                  </a:lnTo>
                  <a:lnTo>
                    <a:pt x="1248473" y="2057400"/>
                  </a:lnTo>
                  <a:lnTo>
                    <a:pt x="1241082" y="2070100"/>
                  </a:lnTo>
                  <a:lnTo>
                    <a:pt x="1237411" y="2070100"/>
                  </a:lnTo>
                  <a:lnTo>
                    <a:pt x="1235075" y="2057400"/>
                  </a:lnTo>
                  <a:lnTo>
                    <a:pt x="1241475" y="2044700"/>
                  </a:lnTo>
                  <a:lnTo>
                    <a:pt x="1248371" y="2057400"/>
                  </a:lnTo>
                  <a:lnTo>
                    <a:pt x="1257604" y="2057400"/>
                  </a:lnTo>
                  <a:lnTo>
                    <a:pt x="1260475" y="2070100"/>
                  </a:lnTo>
                  <a:lnTo>
                    <a:pt x="1260475" y="2020176"/>
                  </a:lnTo>
                  <a:lnTo>
                    <a:pt x="1256360" y="2032000"/>
                  </a:lnTo>
                  <a:lnTo>
                    <a:pt x="1249908" y="2032000"/>
                  </a:lnTo>
                  <a:lnTo>
                    <a:pt x="1248816" y="2019300"/>
                  </a:lnTo>
                  <a:lnTo>
                    <a:pt x="1247127" y="2019300"/>
                  </a:lnTo>
                  <a:lnTo>
                    <a:pt x="1246238" y="2006600"/>
                  </a:lnTo>
                  <a:lnTo>
                    <a:pt x="1262354" y="2006600"/>
                  </a:lnTo>
                  <a:lnTo>
                    <a:pt x="1264094" y="2019300"/>
                  </a:lnTo>
                  <a:lnTo>
                    <a:pt x="1264094" y="1816100"/>
                  </a:lnTo>
                  <a:lnTo>
                    <a:pt x="1262062" y="1816100"/>
                  </a:lnTo>
                  <a:lnTo>
                    <a:pt x="1262062" y="1803400"/>
                  </a:lnTo>
                  <a:lnTo>
                    <a:pt x="1262011" y="1866900"/>
                  </a:lnTo>
                  <a:lnTo>
                    <a:pt x="1248321" y="1866900"/>
                  </a:lnTo>
                  <a:lnTo>
                    <a:pt x="1257198" y="1854200"/>
                  </a:lnTo>
                  <a:lnTo>
                    <a:pt x="1262011" y="1866900"/>
                  </a:lnTo>
                  <a:lnTo>
                    <a:pt x="1262011" y="1803400"/>
                  </a:lnTo>
                  <a:lnTo>
                    <a:pt x="1258392" y="1803400"/>
                  </a:lnTo>
                  <a:lnTo>
                    <a:pt x="1273975" y="1790700"/>
                  </a:lnTo>
                  <a:lnTo>
                    <a:pt x="1278140" y="1790700"/>
                  </a:lnTo>
                  <a:lnTo>
                    <a:pt x="1278140" y="1664944"/>
                  </a:lnTo>
                  <a:lnTo>
                    <a:pt x="1254874" y="1679155"/>
                  </a:lnTo>
                  <a:lnTo>
                    <a:pt x="1254874" y="1841500"/>
                  </a:lnTo>
                  <a:lnTo>
                    <a:pt x="1252880" y="1854200"/>
                  </a:lnTo>
                  <a:lnTo>
                    <a:pt x="1246733" y="1854200"/>
                  </a:lnTo>
                  <a:lnTo>
                    <a:pt x="1250251" y="1841500"/>
                  </a:lnTo>
                  <a:lnTo>
                    <a:pt x="1254874" y="1841500"/>
                  </a:lnTo>
                  <a:lnTo>
                    <a:pt x="1254874" y="1679155"/>
                  </a:lnTo>
                  <a:lnTo>
                    <a:pt x="1239888" y="1688312"/>
                  </a:lnTo>
                  <a:lnTo>
                    <a:pt x="1239888" y="1981200"/>
                  </a:lnTo>
                  <a:lnTo>
                    <a:pt x="1224800" y="1981200"/>
                  </a:lnTo>
                  <a:lnTo>
                    <a:pt x="1228229" y="1968500"/>
                  </a:lnTo>
                  <a:lnTo>
                    <a:pt x="1238745" y="1968500"/>
                  </a:lnTo>
                  <a:lnTo>
                    <a:pt x="1239888" y="1981200"/>
                  </a:lnTo>
                  <a:lnTo>
                    <a:pt x="1239888" y="1688312"/>
                  </a:lnTo>
                  <a:lnTo>
                    <a:pt x="1238592" y="1689100"/>
                  </a:lnTo>
                  <a:lnTo>
                    <a:pt x="1232395" y="1691119"/>
                  </a:lnTo>
                  <a:lnTo>
                    <a:pt x="1232395" y="1905000"/>
                  </a:lnTo>
                  <a:lnTo>
                    <a:pt x="1225207" y="1917700"/>
                  </a:lnTo>
                  <a:lnTo>
                    <a:pt x="1217714" y="1917700"/>
                  </a:lnTo>
                  <a:lnTo>
                    <a:pt x="1214640" y="1905000"/>
                  </a:lnTo>
                  <a:lnTo>
                    <a:pt x="1217218" y="1905000"/>
                  </a:lnTo>
                  <a:lnTo>
                    <a:pt x="1220190" y="1892300"/>
                  </a:lnTo>
                  <a:lnTo>
                    <a:pt x="1221930" y="1905000"/>
                  </a:lnTo>
                  <a:lnTo>
                    <a:pt x="1232395" y="1905000"/>
                  </a:lnTo>
                  <a:lnTo>
                    <a:pt x="1232395" y="1691119"/>
                  </a:lnTo>
                  <a:lnTo>
                    <a:pt x="1213599" y="1697202"/>
                  </a:lnTo>
                  <a:lnTo>
                    <a:pt x="1213599" y="1917700"/>
                  </a:lnTo>
                  <a:lnTo>
                    <a:pt x="1211160" y="1917700"/>
                  </a:lnTo>
                  <a:lnTo>
                    <a:pt x="1212557" y="1930400"/>
                  </a:lnTo>
                  <a:lnTo>
                    <a:pt x="1211313" y="1930400"/>
                  </a:lnTo>
                  <a:lnTo>
                    <a:pt x="1211313" y="1993900"/>
                  </a:lnTo>
                  <a:lnTo>
                    <a:pt x="1209979" y="2006600"/>
                  </a:lnTo>
                  <a:lnTo>
                    <a:pt x="1208786" y="2006600"/>
                  </a:lnTo>
                  <a:lnTo>
                    <a:pt x="1207439" y="2019300"/>
                  </a:lnTo>
                  <a:lnTo>
                    <a:pt x="1201293" y="2019300"/>
                  </a:lnTo>
                  <a:lnTo>
                    <a:pt x="1201293" y="2006600"/>
                  </a:lnTo>
                  <a:lnTo>
                    <a:pt x="1200594" y="2006600"/>
                  </a:lnTo>
                  <a:lnTo>
                    <a:pt x="1196822" y="1993900"/>
                  </a:lnTo>
                  <a:lnTo>
                    <a:pt x="1211313" y="1993900"/>
                  </a:lnTo>
                  <a:lnTo>
                    <a:pt x="1211313" y="1930400"/>
                  </a:lnTo>
                  <a:lnTo>
                    <a:pt x="1205306" y="1930400"/>
                  </a:lnTo>
                  <a:lnTo>
                    <a:pt x="1203820" y="1917700"/>
                  </a:lnTo>
                  <a:lnTo>
                    <a:pt x="1202283" y="1917700"/>
                  </a:lnTo>
                  <a:lnTo>
                    <a:pt x="1206754" y="1905000"/>
                  </a:lnTo>
                  <a:lnTo>
                    <a:pt x="1213599" y="1917700"/>
                  </a:lnTo>
                  <a:lnTo>
                    <a:pt x="1213599" y="1697202"/>
                  </a:lnTo>
                  <a:lnTo>
                    <a:pt x="1210868" y="1698091"/>
                  </a:lnTo>
                  <a:lnTo>
                    <a:pt x="1210868" y="1866900"/>
                  </a:lnTo>
                  <a:lnTo>
                    <a:pt x="1196111" y="1866900"/>
                  </a:lnTo>
                  <a:lnTo>
                    <a:pt x="1192225" y="1854200"/>
                  </a:lnTo>
                  <a:lnTo>
                    <a:pt x="1191971" y="1841500"/>
                  </a:lnTo>
                  <a:lnTo>
                    <a:pt x="1195641" y="1841500"/>
                  </a:lnTo>
                  <a:lnTo>
                    <a:pt x="1198714" y="1854200"/>
                  </a:lnTo>
                  <a:lnTo>
                    <a:pt x="1204264" y="1841500"/>
                  </a:lnTo>
                  <a:lnTo>
                    <a:pt x="1208290" y="1841500"/>
                  </a:lnTo>
                  <a:lnTo>
                    <a:pt x="1207249" y="1854200"/>
                  </a:lnTo>
                  <a:lnTo>
                    <a:pt x="1210665" y="1854200"/>
                  </a:lnTo>
                  <a:lnTo>
                    <a:pt x="1210868" y="1866900"/>
                  </a:lnTo>
                  <a:lnTo>
                    <a:pt x="1210868" y="1698091"/>
                  </a:lnTo>
                  <a:lnTo>
                    <a:pt x="1201534" y="1701114"/>
                  </a:lnTo>
                  <a:lnTo>
                    <a:pt x="1201534" y="1778000"/>
                  </a:lnTo>
                  <a:lnTo>
                    <a:pt x="1193012" y="1790700"/>
                  </a:lnTo>
                  <a:lnTo>
                    <a:pt x="1182890" y="1790700"/>
                  </a:lnTo>
                  <a:lnTo>
                    <a:pt x="1182890" y="2057400"/>
                  </a:lnTo>
                  <a:lnTo>
                    <a:pt x="1179664" y="2070100"/>
                  </a:lnTo>
                  <a:lnTo>
                    <a:pt x="1174699" y="2057400"/>
                  </a:lnTo>
                  <a:lnTo>
                    <a:pt x="1182890" y="2057400"/>
                  </a:lnTo>
                  <a:lnTo>
                    <a:pt x="1182890" y="1790700"/>
                  </a:lnTo>
                  <a:lnTo>
                    <a:pt x="1170038" y="1790700"/>
                  </a:lnTo>
                  <a:lnTo>
                    <a:pt x="1172870" y="1778000"/>
                  </a:lnTo>
                  <a:lnTo>
                    <a:pt x="1178267" y="1778000"/>
                  </a:lnTo>
                  <a:lnTo>
                    <a:pt x="1173949" y="1765300"/>
                  </a:lnTo>
                  <a:lnTo>
                    <a:pt x="1178267" y="1752600"/>
                  </a:lnTo>
                  <a:lnTo>
                    <a:pt x="1187843" y="1752600"/>
                  </a:lnTo>
                  <a:lnTo>
                    <a:pt x="1192314" y="1765300"/>
                  </a:lnTo>
                  <a:lnTo>
                    <a:pt x="1182738" y="1765300"/>
                  </a:lnTo>
                  <a:lnTo>
                    <a:pt x="1178267" y="1778000"/>
                  </a:lnTo>
                  <a:lnTo>
                    <a:pt x="1201534" y="1778000"/>
                  </a:lnTo>
                  <a:lnTo>
                    <a:pt x="1201534" y="1701114"/>
                  </a:lnTo>
                  <a:lnTo>
                    <a:pt x="1199388" y="1701800"/>
                  </a:lnTo>
                  <a:lnTo>
                    <a:pt x="1169200" y="1701800"/>
                  </a:lnTo>
                  <a:lnTo>
                    <a:pt x="1169200" y="1790700"/>
                  </a:lnTo>
                  <a:lnTo>
                    <a:pt x="1155496" y="1790700"/>
                  </a:lnTo>
                  <a:lnTo>
                    <a:pt x="1153617" y="1778000"/>
                  </a:lnTo>
                  <a:lnTo>
                    <a:pt x="1146175" y="1778000"/>
                  </a:lnTo>
                  <a:lnTo>
                    <a:pt x="1152182" y="1765300"/>
                  </a:lnTo>
                  <a:lnTo>
                    <a:pt x="1162888" y="1765300"/>
                  </a:lnTo>
                  <a:lnTo>
                    <a:pt x="1162596" y="1778000"/>
                  </a:lnTo>
                  <a:lnTo>
                    <a:pt x="1167650" y="1778000"/>
                  </a:lnTo>
                  <a:lnTo>
                    <a:pt x="1169200" y="1790700"/>
                  </a:lnTo>
                  <a:lnTo>
                    <a:pt x="1169200" y="1701800"/>
                  </a:lnTo>
                  <a:lnTo>
                    <a:pt x="1149946" y="1701800"/>
                  </a:lnTo>
                  <a:lnTo>
                    <a:pt x="1149946" y="1727200"/>
                  </a:lnTo>
                  <a:lnTo>
                    <a:pt x="1148511" y="1727200"/>
                  </a:lnTo>
                  <a:lnTo>
                    <a:pt x="1148054" y="1739900"/>
                  </a:lnTo>
                  <a:lnTo>
                    <a:pt x="1141514" y="1739900"/>
                  </a:lnTo>
                  <a:lnTo>
                    <a:pt x="1146505" y="1752600"/>
                  </a:lnTo>
                  <a:lnTo>
                    <a:pt x="1148130" y="1752600"/>
                  </a:lnTo>
                  <a:lnTo>
                    <a:pt x="1146403" y="1765300"/>
                  </a:lnTo>
                  <a:lnTo>
                    <a:pt x="1124940" y="1765300"/>
                  </a:lnTo>
                  <a:lnTo>
                    <a:pt x="1129207" y="1752600"/>
                  </a:lnTo>
                  <a:lnTo>
                    <a:pt x="1138034" y="1739900"/>
                  </a:lnTo>
                  <a:lnTo>
                    <a:pt x="1124102" y="1739900"/>
                  </a:lnTo>
                  <a:lnTo>
                    <a:pt x="1124343" y="1727200"/>
                  </a:lnTo>
                  <a:lnTo>
                    <a:pt x="1138135" y="1727200"/>
                  </a:lnTo>
                  <a:lnTo>
                    <a:pt x="1142504" y="1714500"/>
                  </a:lnTo>
                  <a:lnTo>
                    <a:pt x="1143800" y="1714500"/>
                  </a:lnTo>
                  <a:lnTo>
                    <a:pt x="1149946" y="1727200"/>
                  </a:lnTo>
                  <a:lnTo>
                    <a:pt x="1149946" y="1701800"/>
                  </a:lnTo>
                  <a:lnTo>
                    <a:pt x="1112291" y="1701800"/>
                  </a:lnTo>
                  <a:lnTo>
                    <a:pt x="1112291" y="1790700"/>
                  </a:lnTo>
                  <a:lnTo>
                    <a:pt x="1109713" y="1803400"/>
                  </a:lnTo>
                  <a:lnTo>
                    <a:pt x="1107973" y="1790700"/>
                  </a:lnTo>
                  <a:lnTo>
                    <a:pt x="1112291" y="1790700"/>
                  </a:lnTo>
                  <a:lnTo>
                    <a:pt x="1112291" y="1701800"/>
                  </a:lnTo>
                  <a:lnTo>
                    <a:pt x="1088580" y="1701800"/>
                  </a:lnTo>
                  <a:lnTo>
                    <a:pt x="1089672" y="1714500"/>
                  </a:lnTo>
                  <a:lnTo>
                    <a:pt x="1100480" y="1714500"/>
                  </a:lnTo>
                  <a:lnTo>
                    <a:pt x="1102118" y="1727200"/>
                  </a:lnTo>
                  <a:lnTo>
                    <a:pt x="1095819" y="1727200"/>
                  </a:lnTo>
                  <a:lnTo>
                    <a:pt x="1099096" y="1739900"/>
                  </a:lnTo>
                  <a:lnTo>
                    <a:pt x="1099197" y="1752600"/>
                  </a:lnTo>
                  <a:lnTo>
                    <a:pt x="1102969" y="1752600"/>
                  </a:lnTo>
                  <a:lnTo>
                    <a:pt x="1102118" y="1765300"/>
                  </a:lnTo>
                  <a:lnTo>
                    <a:pt x="1098499" y="1765300"/>
                  </a:lnTo>
                  <a:lnTo>
                    <a:pt x="1098054" y="1752600"/>
                  </a:lnTo>
                  <a:lnTo>
                    <a:pt x="1097762" y="1752600"/>
                  </a:lnTo>
                  <a:lnTo>
                    <a:pt x="1096810" y="1739900"/>
                  </a:lnTo>
                  <a:lnTo>
                    <a:pt x="1080744" y="1739900"/>
                  </a:lnTo>
                  <a:lnTo>
                    <a:pt x="1073696" y="1752600"/>
                  </a:lnTo>
                  <a:lnTo>
                    <a:pt x="1068082" y="1752600"/>
                  </a:lnTo>
                  <a:lnTo>
                    <a:pt x="1064768" y="1765300"/>
                  </a:lnTo>
                  <a:lnTo>
                    <a:pt x="1064666" y="1778000"/>
                  </a:lnTo>
                  <a:lnTo>
                    <a:pt x="1068933" y="1778000"/>
                  </a:lnTo>
                  <a:lnTo>
                    <a:pt x="1068095" y="1790700"/>
                  </a:lnTo>
                  <a:lnTo>
                    <a:pt x="1063675" y="1790700"/>
                  </a:lnTo>
                  <a:lnTo>
                    <a:pt x="1063523" y="1778000"/>
                  </a:lnTo>
                  <a:lnTo>
                    <a:pt x="1061796" y="1778000"/>
                  </a:lnTo>
                  <a:lnTo>
                    <a:pt x="1060945" y="1790700"/>
                  </a:lnTo>
                  <a:lnTo>
                    <a:pt x="1063078" y="1790700"/>
                  </a:lnTo>
                  <a:lnTo>
                    <a:pt x="1065809" y="1803400"/>
                  </a:lnTo>
                  <a:lnTo>
                    <a:pt x="1083868" y="1803400"/>
                  </a:lnTo>
                  <a:lnTo>
                    <a:pt x="1082128" y="1790700"/>
                  </a:lnTo>
                  <a:lnTo>
                    <a:pt x="1077315" y="1790700"/>
                  </a:lnTo>
                  <a:lnTo>
                    <a:pt x="1076274" y="1778000"/>
                  </a:lnTo>
                  <a:lnTo>
                    <a:pt x="1069975" y="1778000"/>
                  </a:lnTo>
                  <a:lnTo>
                    <a:pt x="1071118" y="1765300"/>
                  </a:lnTo>
                  <a:lnTo>
                    <a:pt x="1094625" y="1765300"/>
                  </a:lnTo>
                  <a:lnTo>
                    <a:pt x="1089469" y="1778000"/>
                  </a:lnTo>
                  <a:lnTo>
                    <a:pt x="1087234" y="1778000"/>
                  </a:lnTo>
                  <a:lnTo>
                    <a:pt x="1084364" y="1790700"/>
                  </a:lnTo>
                  <a:lnTo>
                    <a:pt x="1099439" y="1790700"/>
                  </a:lnTo>
                  <a:lnTo>
                    <a:pt x="1100086" y="1803400"/>
                  </a:lnTo>
                  <a:lnTo>
                    <a:pt x="1105242" y="1803400"/>
                  </a:lnTo>
                  <a:lnTo>
                    <a:pt x="1104252" y="1816100"/>
                  </a:lnTo>
                  <a:lnTo>
                    <a:pt x="1109459" y="1816100"/>
                  </a:lnTo>
                  <a:lnTo>
                    <a:pt x="1113929" y="1803400"/>
                  </a:lnTo>
                  <a:lnTo>
                    <a:pt x="1116711" y="1803400"/>
                  </a:lnTo>
                  <a:lnTo>
                    <a:pt x="1115618" y="1816100"/>
                  </a:lnTo>
                  <a:lnTo>
                    <a:pt x="1114475" y="1816100"/>
                  </a:lnTo>
                  <a:lnTo>
                    <a:pt x="1115618" y="1828800"/>
                  </a:lnTo>
                  <a:lnTo>
                    <a:pt x="1131951" y="1828800"/>
                  </a:lnTo>
                  <a:lnTo>
                    <a:pt x="1141577" y="1841500"/>
                  </a:lnTo>
                  <a:lnTo>
                    <a:pt x="1150251" y="1854200"/>
                  </a:lnTo>
                  <a:lnTo>
                    <a:pt x="1157935" y="1866900"/>
                  </a:lnTo>
                  <a:lnTo>
                    <a:pt x="1159814" y="1866900"/>
                  </a:lnTo>
                  <a:lnTo>
                    <a:pt x="1167739" y="1879600"/>
                  </a:lnTo>
                  <a:lnTo>
                    <a:pt x="1173607" y="1892300"/>
                  </a:lnTo>
                  <a:lnTo>
                    <a:pt x="1177264" y="1917700"/>
                  </a:lnTo>
                  <a:lnTo>
                    <a:pt x="1178521" y="1930400"/>
                  </a:lnTo>
                  <a:lnTo>
                    <a:pt x="1177010" y="1943100"/>
                  </a:lnTo>
                  <a:lnTo>
                    <a:pt x="1175397" y="1952510"/>
                  </a:lnTo>
                  <a:lnTo>
                    <a:pt x="1175397" y="2044700"/>
                  </a:lnTo>
                  <a:lnTo>
                    <a:pt x="1174508" y="2057400"/>
                  </a:lnTo>
                  <a:lnTo>
                    <a:pt x="1168006" y="2057400"/>
                  </a:lnTo>
                  <a:lnTo>
                    <a:pt x="1168400" y="2044700"/>
                  </a:lnTo>
                  <a:lnTo>
                    <a:pt x="1175397" y="2044700"/>
                  </a:lnTo>
                  <a:lnTo>
                    <a:pt x="1175397" y="1952510"/>
                  </a:lnTo>
                  <a:lnTo>
                    <a:pt x="1172654" y="1968500"/>
                  </a:lnTo>
                  <a:lnTo>
                    <a:pt x="1165682" y="1981200"/>
                  </a:lnTo>
                  <a:lnTo>
                    <a:pt x="1156347" y="2006600"/>
                  </a:lnTo>
                  <a:lnTo>
                    <a:pt x="1163739" y="2006600"/>
                  </a:lnTo>
                  <a:lnTo>
                    <a:pt x="1163294" y="2019300"/>
                  </a:lnTo>
                  <a:lnTo>
                    <a:pt x="1156690" y="2019300"/>
                  </a:lnTo>
                  <a:lnTo>
                    <a:pt x="1156690" y="2082800"/>
                  </a:lnTo>
                  <a:lnTo>
                    <a:pt x="1138580" y="2082800"/>
                  </a:lnTo>
                  <a:lnTo>
                    <a:pt x="1138580" y="2070100"/>
                  </a:lnTo>
                  <a:lnTo>
                    <a:pt x="1154811" y="2070100"/>
                  </a:lnTo>
                  <a:lnTo>
                    <a:pt x="1156690" y="2082800"/>
                  </a:lnTo>
                  <a:lnTo>
                    <a:pt x="1156690" y="2019300"/>
                  </a:lnTo>
                  <a:lnTo>
                    <a:pt x="1155407" y="2019300"/>
                  </a:lnTo>
                  <a:lnTo>
                    <a:pt x="1153960" y="2006600"/>
                  </a:lnTo>
                  <a:lnTo>
                    <a:pt x="1153325" y="2006600"/>
                  </a:lnTo>
                  <a:lnTo>
                    <a:pt x="1143025" y="2019300"/>
                  </a:lnTo>
                  <a:lnTo>
                    <a:pt x="1138440" y="2024278"/>
                  </a:lnTo>
                  <a:lnTo>
                    <a:pt x="1138440" y="2082800"/>
                  </a:lnTo>
                  <a:lnTo>
                    <a:pt x="1135062" y="2095500"/>
                  </a:lnTo>
                  <a:lnTo>
                    <a:pt x="1127963" y="2095500"/>
                  </a:lnTo>
                  <a:lnTo>
                    <a:pt x="1125931" y="2082800"/>
                  </a:lnTo>
                  <a:lnTo>
                    <a:pt x="1119835" y="2082800"/>
                  </a:lnTo>
                  <a:lnTo>
                    <a:pt x="1118895" y="2095500"/>
                  </a:lnTo>
                  <a:lnTo>
                    <a:pt x="1111046" y="2082800"/>
                  </a:lnTo>
                  <a:lnTo>
                    <a:pt x="1115860" y="2082800"/>
                  </a:lnTo>
                  <a:lnTo>
                    <a:pt x="1112088" y="2070100"/>
                  </a:lnTo>
                  <a:lnTo>
                    <a:pt x="1103858" y="2070100"/>
                  </a:lnTo>
                  <a:lnTo>
                    <a:pt x="1103515" y="2057400"/>
                  </a:lnTo>
                  <a:lnTo>
                    <a:pt x="1111097" y="2057400"/>
                  </a:lnTo>
                  <a:lnTo>
                    <a:pt x="1113332" y="2070100"/>
                  </a:lnTo>
                  <a:lnTo>
                    <a:pt x="1115466" y="2057400"/>
                  </a:lnTo>
                  <a:lnTo>
                    <a:pt x="1116304" y="2057400"/>
                  </a:lnTo>
                  <a:lnTo>
                    <a:pt x="1113980" y="2044700"/>
                  </a:lnTo>
                  <a:lnTo>
                    <a:pt x="1118539" y="2044700"/>
                  </a:lnTo>
                  <a:lnTo>
                    <a:pt x="1116304" y="2057400"/>
                  </a:lnTo>
                  <a:lnTo>
                    <a:pt x="1123505" y="2057400"/>
                  </a:lnTo>
                  <a:lnTo>
                    <a:pt x="1125791" y="2070100"/>
                  </a:lnTo>
                  <a:lnTo>
                    <a:pt x="1128115" y="2070100"/>
                  </a:lnTo>
                  <a:lnTo>
                    <a:pt x="1130007" y="2082800"/>
                  </a:lnTo>
                  <a:lnTo>
                    <a:pt x="1138440" y="2082800"/>
                  </a:lnTo>
                  <a:lnTo>
                    <a:pt x="1138440" y="2024278"/>
                  </a:lnTo>
                  <a:lnTo>
                    <a:pt x="1131316" y="2032000"/>
                  </a:lnTo>
                  <a:lnTo>
                    <a:pt x="1118336" y="2032000"/>
                  </a:lnTo>
                  <a:lnTo>
                    <a:pt x="1104252" y="2044700"/>
                  </a:lnTo>
                  <a:lnTo>
                    <a:pt x="1105446" y="2044700"/>
                  </a:lnTo>
                  <a:lnTo>
                    <a:pt x="1098753" y="2057400"/>
                  </a:lnTo>
                  <a:lnTo>
                    <a:pt x="1097013" y="2044700"/>
                  </a:lnTo>
                  <a:lnTo>
                    <a:pt x="1093584" y="2044700"/>
                  </a:lnTo>
                  <a:lnTo>
                    <a:pt x="1093584" y="2057400"/>
                  </a:lnTo>
                  <a:lnTo>
                    <a:pt x="1091006" y="2070100"/>
                  </a:lnTo>
                  <a:lnTo>
                    <a:pt x="1089418" y="2070100"/>
                  </a:lnTo>
                  <a:lnTo>
                    <a:pt x="1090714" y="2082800"/>
                  </a:lnTo>
                  <a:lnTo>
                    <a:pt x="1083373" y="2082800"/>
                  </a:lnTo>
                  <a:lnTo>
                    <a:pt x="1081633" y="2095500"/>
                  </a:lnTo>
                  <a:lnTo>
                    <a:pt x="1078166" y="2082800"/>
                  </a:lnTo>
                  <a:lnTo>
                    <a:pt x="1074293" y="2082800"/>
                  </a:lnTo>
                  <a:lnTo>
                    <a:pt x="1073048" y="2070100"/>
                  </a:lnTo>
                  <a:lnTo>
                    <a:pt x="1084808" y="2070100"/>
                  </a:lnTo>
                  <a:lnTo>
                    <a:pt x="1086446" y="2057400"/>
                  </a:lnTo>
                  <a:lnTo>
                    <a:pt x="1093584" y="2057400"/>
                  </a:lnTo>
                  <a:lnTo>
                    <a:pt x="1093584" y="2044700"/>
                  </a:lnTo>
                  <a:lnTo>
                    <a:pt x="1077366" y="2044700"/>
                  </a:lnTo>
                  <a:lnTo>
                    <a:pt x="1078357" y="2057400"/>
                  </a:lnTo>
                  <a:lnTo>
                    <a:pt x="1049832" y="2057400"/>
                  </a:lnTo>
                  <a:lnTo>
                    <a:pt x="1049921" y="2070100"/>
                  </a:lnTo>
                  <a:lnTo>
                    <a:pt x="1052957" y="2070100"/>
                  </a:lnTo>
                  <a:lnTo>
                    <a:pt x="1058748" y="2082800"/>
                  </a:lnTo>
                  <a:lnTo>
                    <a:pt x="1067104" y="2095500"/>
                  </a:lnTo>
                  <a:lnTo>
                    <a:pt x="1078064" y="2095500"/>
                  </a:lnTo>
                  <a:lnTo>
                    <a:pt x="1079106" y="2108200"/>
                  </a:lnTo>
                  <a:lnTo>
                    <a:pt x="1086243" y="2108200"/>
                  </a:lnTo>
                  <a:lnTo>
                    <a:pt x="1083271" y="2095500"/>
                  </a:lnTo>
                  <a:lnTo>
                    <a:pt x="1090218" y="2095500"/>
                  </a:lnTo>
                  <a:lnTo>
                    <a:pt x="1091361" y="2108200"/>
                  </a:lnTo>
                  <a:lnTo>
                    <a:pt x="1094333" y="2108200"/>
                  </a:lnTo>
                  <a:lnTo>
                    <a:pt x="1102169" y="2120900"/>
                  </a:lnTo>
                  <a:lnTo>
                    <a:pt x="1101280" y="2108200"/>
                  </a:lnTo>
                  <a:lnTo>
                    <a:pt x="1111948" y="2108200"/>
                  </a:lnTo>
                  <a:lnTo>
                    <a:pt x="1111008" y="2120900"/>
                  </a:lnTo>
                  <a:lnTo>
                    <a:pt x="1117854" y="2120900"/>
                  </a:lnTo>
                  <a:lnTo>
                    <a:pt x="1117358" y="2108200"/>
                  </a:lnTo>
                  <a:lnTo>
                    <a:pt x="1139482" y="2108200"/>
                  </a:lnTo>
                  <a:lnTo>
                    <a:pt x="1142212" y="2095500"/>
                  </a:lnTo>
                  <a:lnTo>
                    <a:pt x="1150289" y="2095500"/>
                  </a:lnTo>
                  <a:lnTo>
                    <a:pt x="1152525" y="2108200"/>
                  </a:lnTo>
                  <a:lnTo>
                    <a:pt x="1152321" y="2108200"/>
                  </a:lnTo>
                  <a:lnTo>
                    <a:pt x="1149502" y="2120900"/>
                  </a:lnTo>
                  <a:lnTo>
                    <a:pt x="1163535" y="2120900"/>
                  </a:lnTo>
                  <a:lnTo>
                    <a:pt x="1158328" y="2108200"/>
                  </a:lnTo>
                  <a:lnTo>
                    <a:pt x="1166812" y="2108200"/>
                  </a:lnTo>
                  <a:lnTo>
                    <a:pt x="1163535" y="2120900"/>
                  </a:lnTo>
                  <a:lnTo>
                    <a:pt x="1221701" y="2120900"/>
                  </a:lnTo>
                  <a:lnTo>
                    <a:pt x="1256652" y="2095500"/>
                  </a:lnTo>
                  <a:lnTo>
                    <a:pt x="1281341" y="2082800"/>
                  </a:lnTo>
                  <a:lnTo>
                    <a:pt x="1300899" y="2070100"/>
                  </a:lnTo>
                  <a:lnTo>
                    <a:pt x="1315859" y="2044700"/>
                  </a:lnTo>
                  <a:lnTo>
                    <a:pt x="1326705" y="2019300"/>
                  </a:lnTo>
                  <a:lnTo>
                    <a:pt x="1319009" y="2019300"/>
                  </a:lnTo>
                  <a:lnTo>
                    <a:pt x="1323581" y="2006600"/>
                  </a:lnTo>
                  <a:lnTo>
                    <a:pt x="1326654" y="2006600"/>
                  </a:lnTo>
                  <a:lnTo>
                    <a:pt x="1327454" y="2019300"/>
                  </a:lnTo>
                  <a:lnTo>
                    <a:pt x="1328940" y="2019300"/>
                  </a:lnTo>
                  <a:lnTo>
                    <a:pt x="1332966" y="2006600"/>
                  </a:lnTo>
                  <a:lnTo>
                    <a:pt x="1335976" y="1981200"/>
                  </a:lnTo>
                  <a:lnTo>
                    <a:pt x="1338072" y="1968500"/>
                  </a:lnTo>
                  <a:lnTo>
                    <a:pt x="1339354" y="1955800"/>
                  </a:lnTo>
                  <a:lnTo>
                    <a:pt x="1330528" y="1955800"/>
                  </a:lnTo>
                  <a:lnTo>
                    <a:pt x="1333893" y="1943100"/>
                  </a:lnTo>
                  <a:lnTo>
                    <a:pt x="1339900" y="1943100"/>
                  </a:lnTo>
                  <a:lnTo>
                    <a:pt x="1339900" y="1930400"/>
                  </a:lnTo>
                  <a:close/>
                </a:path>
                <a:path w="2291715" h="2286000">
                  <a:moveTo>
                    <a:pt x="1348486" y="1625600"/>
                  </a:moveTo>
                  <a:lnTo>
                    <a:pt x="1348435" y="1625727"/>
                  </a:lnTo>
                  <a:lnTo>
                    <a:pt x="1348486" y="1625600"/>
                  </a:lnTo>
                  <a:close/>
                </a:path>
                <a:path w="2291715" h="2286000">
                  <a:moveTo>
                    <a:pt x="1420469" y="2108200"/>
                  </a:moveTo>
                  <a:lnTo>
                    <a:pt x="1417637" y="2108200"/>
                  </a:lnTo>
                  <a:lnTo>
                    <a:pt x="1417091" y="2095500"/>
                  </a:lnTo>
                  <a:lnTo>
                    <a:pt x="1412925" y="2108200"/>
                  </a:lnTo>
                  <a:lnTo>
                    <a:pt x="1414805" y="2108200"/>
                  </a:lnTo>
                  <a:lnTo>
                    <a:pt x="1417193" y="2120900"/>
                  </a:lnTo>
                  <a:lnTo>
                    <a:pt x="1419123" y="2120900"/>
                  </a:lnTo>
                  <a:lnTo>
                    <a:pt x="1420469" y="2108200"/>
                  </a:lnTo>
                  <a:close/>
                </a:path>
                <a:path w="2291715" h="2286000">
                  <a:moveTo>
                    <a:pt x="1559674" y="1955800"/>
                  </a:moveTo>
                  <a:lnTo>
                    <a:pt x="1558137" y="1955800"/>
                  </a:lnTo>
                  <a:lnTo>
                    <a:pt x="1557629" y="1968500"/>
                  </a:lnTo>
                  <a:lnTo>
                    <a:pt x="1559674" y="1955800"/>
                  </a:lnTo>
                  <a:close/>
                </a:path>
                <a:path w="2291715" h="2286000">
                  <a:moveTo>
                    <a:pt x="1746554" y="1930400"/>
                  </a:moveTo>
                  <a:lnTo>
                    <a:pt x="1745005" y="1917700"/>
                  </a:lnTo>
                  <a:lnTo>
                    <a:pt x="1722234" y="1917700"/>
                  </a:lnTo>
                  <a:lnTo>
                    <a:pt x="1720151" y="1930400"/>
                  </a:lnTo>
                  <a:lnTo>
                    <a:pt x="1717827" y="1930400"/>
                  </a:lnTo>
                  <a:lnTo>
                    <a:pt x="1721891" y="1943100"/>
                  </a:lnTo>
                  <a:lnTo>
                    <a:pt x="1738363" y="1943100"/>
                  </a:lnTo>
                  <a:lnTo>
                    <a:pt x="1743519" y="1930400"/>
                  </a:lnTo>
                  <a:lnTo>
                    <a:pt x="1746554" y="1930400"/>
                  </a:lnTo>
                  <a:close/>
                </a:path>
                <a:path w="2291715" h="2286000">
                  <a:moveTo>
                    <a:pt x="1799780" y="1473200"/>
                  </a:moveTo>
                  <a:lnTo>
                    <a:pt x="1796757" y="1473200"/>
                  </a:lnTo>
                  <a:lnTo>
                    <a:pt x="1794078" y="1485900"/>
                  </a:lnTo>
                  <a:lnTo>
                    <a:pt x="1798739" y="1485900"/>
                  </a:lnTo>
                  <a:lnTo>
                    <a:pt x="1799780" y="1473200"/>
                  </a:lnTo>
                  <a:close/>
                </a:path>
                <a:path w="2291715" h="2286000">
                  <a:moveTo>
                    <a:pt x="1801025" y="1447800"/>
                  </a:moveTo>
                  <a:lnTo>
                    <a:pt x="1796300" y="1447800"/>
                  </a:lnTo>
                  <a:lnTo>
                    <a:pt x="1799729" y="1460500"/>
                  </a:lnTo>
                  <a:lnTo>
                    <a:pt x="1801025" y="1447800"/>
                  </a:lnTo>
                  <a:close/>
                </a:path>
                <a:path w="2291715" h="2286000">
                  <a:moveTo>
                    <a:pt x="1996630" y="1765300"/>
                  </a:moveTo>
                  <a:lnTo>
                    <a:pt x="1988248" y="1778000"/>
                  </a:lnTo>
                  <a:lnTo>
                    <a:pt x="1982838" y="1778000"/>
                  </a:lnTo>
                  <a:lnTo>
                    <a:pt x="1988388" y="1790700"/>
                  </a:lnTo>
                  <a:lnTo>
                    <a:pt x="1995043" y="1778000"/>
                  </a:lnTo>
                  <a:lnTo>
                    <a:pt x="1994738" y="1778000"/>
                  </a:lnTo>
                  <a:lnTo>
                    <a:pt x="1996630" y="1765300"/>
                  </a:lnTo>
                  <a:close/>
                </a:path>
                <a:path w="2291715" h="2286000">
                  <a:moveTo>
                    <a:pt x="2020735" y="1958035"/>
                  </a:moveTo>
                  <a:lnTo>
                    <a:pt x="2019744" y="1958733"/>
                  </a:lnTo>
                  <a:lnTo>
                    <a:pt x="2018512" y="1959127"/>
                  </a:lnTo>
                  <a:lnTo>
                    <a:pt x="2017115" y="1959483"/>
                  </a:lnTo>
                  <a:lnTo>
                    <a:pt x="2014245" y="1953920"/>
                  </a:lnTo>
                  <a:lnTo>
                    <a:pt x="2012797" y="1953679"/>
                  </a:lnTo>
                  <a:lnTo>
                    <a:pt x="2005952" y="1960765"/>
                  </a:lnTo>
                  <a:lnTo>
                    <a:pt x="2003920" y="1963547"/>
                  </a:lnTo>
                  <a:lnTo>
                    <a:pt x="2004466" y="1967611"/>
                  </a:lnTo>
                  <a:lnTo>
                    <a:pt x="2007946" y="1968004"/>
                  </a:lnTo>
                  <a:lnTo>
                    <a:pt x="2014791" y="1968957"/>
                  </a:lnTo>
                  <a:lnTo>
                    <a:pt x="2016925" y="1965286"/>
                  </a:lnTo>
                  <a:lnTo>
                    <a:pt x="2018906" y="1961705"/>
                  </a:lnTo>
                  <a:lnTo>
                    <a:pt x="2020735" y="1958035"/>
                  </a:lnTo>
                  <a:close/>
                </a:path>
                <a:path w="2291715" h="2286000">
                  <a:moveTo>
                    <a:pt x="2024214" y="1954263"/>
                  </a:moveTo>
                  <a:lnTo>
                    <a:pt x="2023960" y="1951291"/>
                  </a:lnTo>
                  <a:lnTo>
                    <a:pt x="2023516" y="1952231"/>
                  </a:lnTo>
                  <a:lnTo>
                    <a:pt x="2023173" y="1953082"/>
                  </a:lnTo>
                  <a:lnTo>
                    <a:pt x="2022132" y="1955304"/>
                  </a:lnTo>
                  <a:lnTo>
                    <a:pt x="2021433" y="1956701"/>
                  </a:lnTo>
                  <a:lnTo>
                    <a:pt x="2020735" y="1958035"/>
                  </a:lnTo>
                  <a:lnTo>
                    <a:pt x="2023122" y="1956549"/>
                  </a:lnTo>
                  <a:lnTo>
                    <a:pt x="2024214" y="1954263"/>
                  </a:lnTo>
                  <a:close/>
                </a:path>
                <a:path w="2291715" h="2286000">
                  <a:moveTo>
                    <a:pt x="2057158" y="1498600"/>
                  </a:moveTo>
                  <a:lnTo>
                    <a:pt x="2054225" y="1485900"/>
                  </a:lnTo>
                  <a:lnTo>
                    <a:pt x="2053729" y="1498600"/>
                  </a:lnTo>
                  <a:lnTo>
                    <a:pt x="2057158" y="1498600"/>
                  </a:lnTo>
                  <a:close/>
                </a:path>
                <a:path w="2291715" h="2286000">
                  <a:moveTo>
                    <a:pt x="2108847" y="1866506"/>
                  </a:moveTo>
                  <a:lnTo>
                    <a:pt x="2101799" y="1864575"/>
                  </a:lnTo>
                  <a:lnTo>
                    <a:pt x="2100516" y="1858327"/>
                  </a:lnTo>
                  <a:lnTo>
                    <a:pt x="2100122" y="1855939"/>
                  </a:lnTo>
                  <a:lnTo>
                    <a:pt x="2099424" y="1851672"/>
                  </a:lnTo>
                  <a:lnTo>
                    <a:pt x="2095995" y="1853209"/>
                  </a:lnTo>
                  <a:lnTo>
                    <a:pt x="2092820" y="1855939"/>
                  </a:lnTo>
                  <a:lnTo>
                    <a:pt x="2089048" y="1853069"/>
                  </a:lnTo>
                  <a:lnTo>
                    <a:pt x="2088451" y="1847761"/>
                  </a:lnTo>
                  <a:lnTo>
                    <a:pt x="2085479" y="1847659"/>
                  </a:lnTo>
                  <a:lnTo>
                    <a:pt x="2084235" y="1846719"/>
                  </a:lnTo>
                  <a:lnTo>
                    <a:pt x="2074862" y="1858899"/>
                  </a:lnTo>
                  <a:lnTo>
                    <a:pt x="2074862" y="1904758"/>
                  </a:lnTo>
                  <a:lnTo>
                    <a:pt x="2072652" y="1904314"/>
                  </a:lnTo>
                  <a:lnTo>
                    <a:pt x="2071395" y="1904060"/>
                  </a:lnTo>
                  <a:lnTo>
                    <a:pt x="2070544" y="1904212"/>
                  </a:lnTo>
                  <a:lnTo>
                    <a:pt x="2068804" y="1904314"/>
                  </a:lnTo>
                  <a:lnTo>
                    <a:pt x="2066086" y="1904212"/>
                  </a:lnTo>
                  <a:lnTo>
                    <a:pt x="2063356" y="1903958"/>
                  </a:lnTo>
                  <a:lnTo>
                    <a:pt x="2060625" y="1903869"/>
                  </a:lnTo>
                  <a:lnTo>
                    <a:pt x="2059736" y="1900783"/>
                  </a:lnTo>
                  <a:lnTo>
                    <a:pt x="2061667" y="1900339"/>
                  </a:lnTo>
                  <a:lnTo>
                    <a:pt x="2063546" y="1899843"/>
                  </a:lnTo>
                  <a:lnTo>
                    <a:pt x="2064004" y="1899996"/>
                  </a:lnTo>
                  <a:lnTo>
                    <a:pt x="2064397" y="1900047"/>
                  </a:lnTo>
                  <a:lnTo>
                    <a:pt x="2064893" y="1900148"/>
                  </a:lnTo>
                  <a:lnTo>
                    <a:pt x="2065147" y="1899843"/>
                  </a:lnTo>
                  <a:lnTo>
                    <a:pt x="2067318" y="1897316"/>
                  </a:lnTo>
                  <a:lnTo>
                    <a:pt x="2066429" y="1894039"/>
                  </a:lnTo>
                  <a:lnTo>
                    <a:pt x="2066226" y="1890763"/>
                  </a:lnTo>
                  <a:lnTo>
                    <a:pt x="2065934" y="1887397"/>
                  </a:lnTo>
                  <a:lnTo>
                    <a:pt x="2064943" y="1883867"/>
                  </a:lnTo>
                  <a:lnTo>
                    <a:pt x="2068309" y="1879854"/>
                  </a:lnTo>
                  <a:lnTo>
                    <a:pt x="2070417" y="1886165"/>
                  </a:lnTo>
                  <a:lnTo>
                    <a:pt x="2072906" y="1892122"/>
                  </a:lnTo>
                  <a:lnTo>
                    <a:pt x="2074735" y="1898180"/>
                  </a:lnTo>
                  <a:lnTo>
                    <a:pt x="2074862" y="1904758"/>
                  </a:lnTo>
                  <a:lnTo>
                    <a:pt x="2074862" y="1858899"/>
                  </a:lnTo>
                  <a:lnTo>
                    <a:pt x="2063470" y="1873681"/>
                  </a:lnTo>
                  <a:lnTo>
                    <a:pt x="2042109" y="1899843"/>
                  </a:lnTo>
                  <a:lnTo>
                    <a:pt x="2019744" y="1925713"/>
                  </a:lnTo>
                  <a:lnTo>
                    <a:pt x="1996782" y="1950745"/>
                  </a:lnTo>
                  <a:lnTo>
                    <a:pt x="1999653" y="1950847"/>
                  </a:lnTo>
                  <a:lnTo>
                    <a:pt x="2016467" y="1939836"/>
                  </a:lnTo>
                  <a:lnTo>
                    <a:pt x="2019554" y="1940471"/>
                  </a:lnTo>
                  <a:lnTo>
                    <a:pt x="2022424" y="1946236"/>
                  </a:lnTo>
                  <a:lnTo>
                    <a:pt x="2023313" y="1948116"/>
                  </a:lnTo>
                  <a:lnTo>
                    <a:pt x="2023783" y="1949653"/>
                  </a:lnTo>
                  <a:lnTo>
                    <a:pt x="2023960" y="1951291"/>
                  </a:lnTo>
                  <a:lnTo>
                    <a:pt x="2026945" y="1944890"/>
                  </a:lnTo>
                  <a:lnTo>
                    <a:pt x="2029548" y="1939836"/>
                  </a:lnTo>
                  <a:lnTo>
                    <a:pt x="2030171" y="1938642"/>
                  </a:lnTo>
                  <a:lnTo>
                    <a:pt x="2035276" y="1933486"/>
                  </a:lnTo>
                  <a:lnTo>
                    <a:pt x="2040089" y="1938299"/>
                  </a:lnTo>
                  <a:lnTo>
                    <a:pt x="2040877" y="1941118"/>
                  </a:lnTo>
                  <a:lnTo>
                    <a:pt x="2038337" y="1946236"/>
                  </a:lnTo>
                  <a:lnTo>
                    <a:pt x="2036660" y="1949653"/>
                  </a:lnTo>
                  <a:lnTo>
                    <a:pt x="2034425" y="1952625"/>
                  </a:lnTo>
                  <a:lnTo>
                    <a:pt x="2032393" y="1955800"/>
                  </a:lnTo>
                  <a:lnTo>
                    <a:pt x="2031060" y="1957844"/>
                  </a:lnTo>
                  <a:lnTo>
                    <a:pt x="2029917" y="1959978"/>
                  </a:lnTo>
                  <a:lnTo>
                    <a:pt x="2029421" y="1962150"/>
                  </a:lnTo>
                  <a:lnTo>
                    <a:pt x="2034984" y="1956041"/>
                  </a:lnTo>
                  <a:lnTo>
                    <a:pt x="2039645" y="1950847"/>
                  </a:lnTo>
                  <a:lnTo>
                    <a:pt x="2049983" y="1939239"/>
                  </a:lnTo>
                  <a:lnTo>
                    <a:pt x="2051494" y="1937550"/>
                  </a:lnTo>
                  <a:lnTo>
                    <a:pt x="2048471" y="1939239"/>
                  </a:lnTo>
                  <a:lnTo>
                    <a:pt x="2046884" y="1938197"/>
                  </a:lnTo>
                  <a:lnTo>
                    <a:pt x="2046185" y="1934718"/>
                  </a:lnTo>
                  <a:lnTo>
                    <a:pt x="2045868" y="1933486"/>
                  </a:lnTo>
                  <a:lnTo>
                    <a:pt x="2045741" y="1932940"/>
                  </a:lnTo>
                  <a:lnTo>
                    <a:pt x="2045195" y="1931098"/>
                  </a:lnTo>
                  <a:lnTo>
                    <a:pt x="2044496" y="1928571"/>
                  </a:lnTo>
                  <a:lnTo>
                    <a:pt x="2046389" y="1927631"/>
                  </a:lnTo>
                  <a:lnTo>
                    <a:pt x="2048319" y="1926336"/>
                  </a:lnTo>
                  <a:lnTo>
                    <a:pt x="2050503" y="1925497"/>
                  </a:lnTo>
                  <a:lnTo>
                    <a:pt x="2052396" y="1924799"/>
                  </a:lnTo>
                  <a:lnTo>
                    <a:pt x="2054479" y="1924456"/>
                  </a:lnTo>
                  <a:lnTo>
                    <a:pt x="2056511" y="1923910"/>
                  </a:lnTo>
                  <a:lnTo>
                    <a:pt x="2056511" y="1922373"/>
                  </a:lnTo>
                  <a:lnTo>
                    <a:pt x="2053882" y="1921675"/>
                  </a:lnTo>
                  <a:lnTo>
                    <a:pt x="2046884" y="1919986"/>
                  </a:lnTo>
                  <a:lnTo>
                    <a:pt x="2053386" y="1915731"/>
                  </a:lnTo>
                  <a:lnTo>
                    <a:pt x="2059508" y="1911629"/>
                  </a:lnTo>
                  <a:lnTo>
                    <a:pt x="2065985" y="1909229"/>
                  </a:lnTo>
                  <a:lnTo>
                    <a:pt x="2073617" y="1910067"/>
                  </a:lnTo>
                  <a:lnTo>
                    <a:pt x="2073668" y="1911261"/>
                  </a:lnTo>
                  <a:lnTo>
                    <a:pt x="2075319" y="1909229"/>
                  </a:lnTo>
                  <a:lnTo>
                    <a:pt x="2078951" y="1904758"/>
                  </a:lnTo>
                  <a:lnTo>
                    <a:pt x="2082558" y="1900339"/>
                  </a:lnTo>
                  <a:lnTo>
                    <a:pt x="2091499" y="1889112"/>
                  </a:lnTo>
                  <a:lnTo>
                    <a:pt x="2098675" y="1879854"/>
                  </a:lnTo>
                  <a:lnTo>
                    <a:pt x="2100224" y="1877872"/>
                  </a:lnTo>
                  <a:lnTo>
                    <a:pt x="2108847" y="1866506"/>
                  </a:lnTo>
                  <a:close/>
                </a:path>
                <a:path w="2291715" h="2286000">
                  <a:moveTo>
                    <a:pt x="2120519" y="1737741"/>
                  </a:moveTo>
                  <a:lnTo>
                    <a:pt x="2118817" y="1739900"/>
                  </a:lnTo>
                  <a:lnTo>
                    <a:pt x="2120150" y="1739900"/>
                  </a:lnTo>
                  <a:lnTo>
                    <a:pt x="2120519" y="1737741"/>
                  </a:lnTo>
                  <a:close/>
                </a:path>
                <a:path w="2291715" h="2286000">
                  <a:moveTo>
                    <a:pt x="2164156" y="1473200"/>
                  </a:moveTo>
                  <a:lnTo>
                    <a:pt x="2164105" y="1473327"/>
                  </a:lnTo>
                  <a:lnTo>
                    <a:pt x="2164156" y="1473200"/>
                  </a:lnTo>
                  <a:close/>
                </a:path>
                <a:path w="2291715" h="2286000">
                  <a:moveTo>
                    <a:pt x="2164461" y="1485900"/>
                  </a:moveTo>
                  <a:lnTo>
                    <a:pt x="2164105" y="1473327"/>
                  </a:lnTo>
                  <a:lnTo>
                    <a:pt x="2159254" y="1485900"/>
                  </a:lnTo>
                  <a:lnTo>
                    <a:pt x="2164461" y="1485900"/>
                  </a:lnTo>
                  <a:close/>
                </a:path>
                <a:path w="2291715" h="2286000">
                  <a:moveTo>
                    <a:pt x="2170950" y="518223"/>
                  </a:moveTo>
                  <a:lnTo>
                    <a:pt x="2170112" y="516788"/>
                  </a:lnTo>
                  <a:lnTo>
                    <a:pt x="2169172" y="515353"/>
                  </a:lnTo>
                  <a:lnTo>
                    <a:pt x="2168321" y="513956"/>
                  </a:lnTo>
                  <a:lnTo>
                    <a:pt x="2168321" y="515594"/>
                  </a:lnTo>
                  <a:lnTo>
                    <a:pt x="2168423" y="516483"/>
                  </a:lnTo>
                  <a:lnTo>
                    <a:pt x="2168918" y="517283"/>
                  </a:lnTo>
                  <a:lnTo>
                    <a:pt x="2169414" y="518172"/>
                  </a:lnTo>
                  <a:lnTo>
                    <a:pt x="2169960" y="519023"/>
                  </a:lnTo>
                  <a:lnTo>
                    <a:pt x="2170315" y="518769"/>
                  </a:lnTo>
                  <a:lnTo>
                    <a:pt x="2170950" y="518223"/>
                  </a:lnTo>
                  <a:close/>
                </a:path>
                <a:path w="2291715" h="2286000">
                  <a:moveTo>
                    <a:pt x="2202357" y="1524000"/>
                  </a:moveTo>
                  <a:lnTo>
                    <a:pt x="2201265" y="1511300"/>
                  </a:lnTo>
                  <a:lnTo>
                    <a:pt x="2192045" y="1524000"/>
                  </a:lnTo>
                  <a:lnTo>
                    <a:pt x="2201964" y="1524000"/>
                  </a:lnTo>
                  <a:lnTo>
                    <a:pt x="2202357" y="1524000"/>
                  </a:lnTo>
                  <a:close/>
                </a:path>
                <a:path w="2291715" h="2286000">
                  <a:moveTo>
                    <a:pt x="2291207" y="1143000"/>
                  </a:moveTo>
                  <a:lnTo>
                    <a:pt x="2291130" y="1130300"/>
                  </a:lnTo>
                  <a:lnTo>
                    <a:pt x="2290940" y="1117600"/>
                  </a:lnTo>
                  <a:lnTo>
                    <a:pt x="2290597" y="1104900"/>
                  </a:lnTo>
                  <a:lnTo>
                    <a:pt x="2290114" y="1092200"/>
                  </a:lnTo>
                  <a:lnTo>
                    <a:pt x="2288133" y="1092200"/>
                  </a:lnTo>
                  <a:lnTo>
                    <a:pt x="2288629" y="1079500"/>
                  </a:lnTo>
                  <a:lnTo>
                    <a:pt x="2281885" y="1079500"/>
                  </a:lnTo>
                  <a:lnTo>
                    <a:pt x="2280843" y="1066800"/>
                  </a:lnTo>
                  <a:lnTo>
                    <a:pt x="2279904" y="1074089"/>
                  </a:lnTo>
                  <a:lnTo>
                    <a:pt x="2279904" y="1117600"/>
                  </a:lnTo>
                  <a:lnTo>
                    <a:pt x="2279700" y="1130300"/>
                  </a:lnTo>
                  <a:lnTo>
                    <a:pt x="2272703" y="1130300"/>
                  </a:lnTo>
                  <a:lnTo>
                    <a:pt x="2274239" y="1117600"/>
                  </a:lnTo>
                  <a:lnTo>
                    <a:pt x="2279904" y="1117600"/>
                  </a:lnTo>
                  <a:lnTo>
                    <a:pt x="2279904" y="1074089"/>
                  </a:lnTo>
                  <a:lnTo>
                    <a:pt x="2279205" y="1079500"/>
                  </a:lnTo>
                  <a:lnTo>
                    <a:pt x="2272157" y="1079500"/>
                  </a:lnTo>
                  <a:lnTo>
                    <a:pt x="2272157" y="1168400"/>
                  </a:lnTo>
                  <a:lnTo>
                    <a:pt x="2268740" y="1168400"/>
                  </a:lnTo>
                  <a:lnTo>
                    <a:pt x="2269629" y="1181100"/>
                  </a:lnTo>
                  <a:lnTo>
                    <a:pt x="2269426" y="1181100"/>
                  </a:lnTo>
                  <a:lnTo>
                    <a:pt x="2267204" y="1193800"/>
                  </a:lnTo>
                  <a:lnTo>
                    <a:pt x="2263279" y="1193800"/>
                  </a:lnTo>
                  <a:lnTo>
                    <a:pt x="2263279" y="1270000"/>
                  </a:lnTo>
                  <a:lnTo>
                    <a:pt x="2256980" y="1270000"/>
                  </a:lnTo>
                  <a:lnTo>
                    <a:pt x="2254999" y="1282700"/>
                  </a:lnTo>
                  <a:lnTo>
                    <a:pt x="2252370" y="1282700"/>
                  </a:lnTo>
                  <a:lnTo>
                    <a:pt x="2252370" y="1320800"/>
                  </a:lnTo>
                  <a:lnTo>
                    <a:pt x="2250630" y="1333500"/>
                  </a:lnTo>
                  <a:lnTo>
                    <a:pt x="2241753" y="1333500"/>
                  </a:lnTo>
                  <a:lnTo>
                    <a:pt x="2241753" y="1384300"/>
                  </a:lnTo>
                  <a:lnTo>
                    <a:pt x="2237930" y="1397000"/>
                  </a:lnTo>
                  <a:lnTo>
                    <a:pt x="2234450" y="1397000"/>
                  </a:lnTo>
                  <a:lnTo>
                    <a:pt x="2234006" y="1384300"/>
                  </a:lnTo>
                  <a:lnTo>
                    <a:pt x="2241753" y="1384300"/>
                  </a:lnTo>
                  <a:lnTo>
                    <a:pt x="2241753" y="1333500"/>
                  </a:lnTo>
                  <a:lnTo>
                    <a:pt x="2239619" y="1333500"/>
                  </a:lnTo>
                  <a:lnTo>
                    <a:pt x="2241004" y="1320800"/>
                  </a:lnTo>
                  <a:lnTo>
                    <a:pt x="2252370" y="1320800"/>
                  </a:lnTo>
                  <a:lnTo>
                    <a:pt x="2252370" y="1282700"/>
                  </a:lnTo>
                  <a:lnTo>
                    <a:pt x="2250478" y="1270000"/>
                  </a:lnTo>
                  <a:lnTo>
                    <a:pt x="2248497" y="1270000"/>
                  </a:lnTo>
                  <a:lnTo>
                    <a:pt x="2248497" y="1308100"/>
                  </a:lnTo>
                  <a:lnTo>
                    <a:pt x="2242388" y="1308100"/>
                  </a:lnTo>
                  <a:lnTo>
                    <a:pt x="2239962" y="1295400"/>
                  </a:lnTo>
                  <a:lnTo>
                    <a:pt x="2247506" y="1295400"/>
                  </a:lnTo>
                  <a:lnTo>
                    <a:pt x="2248497" y="1308100"/>
                  </a:lnTo>
                  <a:lnTo>
                    <a:pt x="2248497" y="1270000"/>
                  </a:lnTo>
                  <a:lnTo>
                    <a:pt x="2244928" y="1270000"/>
                  </a:lnTo>
                  <a:lnTo>
                    <a:pt x="2243086" y="1257300"/>
                  </a:lnTo>
                  <a:lnTo>
                    <a:pt x="2239962" y="1257300"/>
                  </a:lnTo>
                  <a:lnTo>
                    <a:pt x="2243582" y="1244600"/>
                  </a:lnTo>
                  <a:lnTo>
                    <a:pt x="2254148" y="1244600"/>
                  </a:lnTo>
                  <a:lnTo>
                    <a:pt x="2253653" y="1257300"/>
                  </a:lnTo>
                  <a:lnTo>
                    <a:pt x="2254504" y="1257300"/>
                  </a:lnTo>
                  <a:lnTo>
                    <a:pt x="2263279" y="1270000"/>
                  </a:lnTo>
                  <a:lnTo>
                    <a:pt x="2263279" y="1193800"/>
                  </a:lnTo>
                  <a:lnTo>
                    <a:pt x="2247201" y="1193800"/>
                  </a:lnTo>
                  <a:lnTo>
                    <a:pt x="2247201" y="1231900"/>
                  </a:lnTo>
                  <a:lnTo>
                    <a:pt x="2240800" y="1244600"/>
                  </a:lnTo>
                  <a:lnTo>
                    <a:pt x="2236584" y="1232865"/>
                  </a:lnTo>
                  <a:lnTo>
                    <a:pt x="2236584" y="1270000"/>
                  </a:lnTo>
                  <a:lnTo>
                    <a:pt x="2233955" y="1270000"/>
                  </a:lnTo>
                  <a:lnTo>
                    <a:pt x="2233955" y="1485900"/>
                  </a:lnTo>
                  <a:lnTo>
                    <a:pt x="2233117" y="1485900"/>
                  </a:lnTo>
                  <a:lnTo>
                    <a:pt x="2225725" y="1498600"/>
                  </a:lnTo>
                  <a:lnTo>
                    <a:pt x="2217445" y="1498600"/>
                  </a:lnTo>
                  <a:lnTo>
                    <a:pt x="2218385" y="1511300"/>
                  </a:lnTo>
                  <a:lnTo>
                    <a:pt x="2214715" y="1511300"/>
                  </a:lnTo>
                  <a:lnTo>
                    <a:pt x="2214715" y="1536700"/>
                  </a:lnTo>
                  <a:lnTo>
                    <a:pt x="2212479" y="1549400"/>
                  </a:lnTo>
                  <a:lnTo>
                    <a:pt x="2203996" y="1549400"/>
                  </a:lnTo>
                  <a:lnTo>
                    <a:pt x="2208365" y="1536700"/>
                  </a:lnTo>
                  <a:lnTo>
                    <a:pt x="2214715" y="1536700"/>
                  </a:lnTo>
                  <a:lnTo>
                    <a:pt x="2214715" y="1511300"/>
                  </a:lnTo>
                  <a:lnTo>
                    <a:pt x="2206129" y="1511300"/>
                  </a:lnTo>
                  <a:lnTo>
                    <a:pt x="2206421" y="1524000"/>
                  </a:lnTo>
                  <a:lnTo>
                    <a:pt x="2206726" y="1524000"/>
                  </a:lnTo>
                  <a:lnTo>
                    <a:pt x="2206726" y="1536700"/>
                  </a:lnTo>
                  <a:lnTo>
                    <a:pt x="2203297" y="1536700"/>
                  </a:lnTo>
                  <a:lnTo>
                    <a:pt x="2201964" y="1524000"/>
                  </a:lnTo>
                  <a:lnTo>
                    <a:pt x="2197747" y="1536700"/>
                  </a:lnTo>
                  <a:lnTo>
                    <a:pt x="2195715" y="1536700"/>
                  </a:lnTo>
                  <a:lnTo>
                    <a:pt x="2195271" y="1549400"/>
                  </a:lnTo>
                  <a:lnTo>
                    <a:pt x="2198395" y="1549400"/>
                  </a:lnTo>
                  <a:lnTo>
                    <a:pt x="2195309" y="1562100"/>
                  </a:lnTo>
                  <a:lnTo>
                    <a:pt x="2192540" y="1562100"/>
                  </a:lnTo>
                  <a:lnTo>
                    <a:pt x="2185936" y="1574800"/>
                  </a:lnTo>
                  <a:lnTo>
                    <a:pt x="2185746" y="1574800"/>
                  </a:lnTo>
                  <a:lnTo>
                    <a:pt x="2189810" y="1587500"/>
                  </a:lnTo>
                  <a:lnTo>
                    <a:pt x="2166886" y="1587500"/>
                  </a:lnTo>
                  <a:lnTo>
                    <a:pt x="2170112" y="1574800"/>
                  </a:lnTo>
                  <a:lnTo>
                    <a:pt x="2165400" y="1574800"/>
                  </a:lnTo>
                  <a:lnTo>
                    <a:pt x="2165400" y="1638300"/>
                  </a:lnTo>
                  <a:lnTo>
                    <a:pt x="2160244" y="1651000"/>
                  </a:lnTo>
                  <a:lnTo>
                    <a:pt x="2153843" y="1651000"/>
                  </a:lnTo>
                  <a:lnTo>
                    <a:pt x="2153843" y="1676400"/>
                  </a:lnTo>
                  <a:lnTo>
                    <a:pt x="2131072" y="1676400"/>
                  </a:lnTo>
                  <a:lnTo>
                    <a:pt x="2132165" y="1663700"/>
                  </a:lnTo>
                  <a:lnTo>
                    <a:pt x="2130768" y="1663700"/>
                  </a:lnTo>
                  <a:lnTo>
                    <a:pt x="2132812" y="1651000"/>
                  </a:lnTo>
                  <a:lnTo>
                    <a:pt x="2145207" y="1651000"/>
                  </a:lnTo>
                  <a:lnTo>
                    <a:pt x="2142032" y="1663700"/>
                  </a:lnTo>
                  <a:lnTo>
                    <a:pt x="2149081" y="1663700"/>
                  </a:lnTo>
                  <a:lnTo>
                    <a:pt x="2153843" y="1676400"/>
                  </a:lnTo>
                  <a:lnTo>
                    <a:pt x="2153843" y="1651000"/>
                  </a:lnTo>
                  <a:lnTo>
                    <a:pt x="2145309" y="1651000"/>
                  </a:lnTo>
                  <a:lnTo>
                    <a:pt x="2143963" y="1638300"/>
                  </a:lnTo>
                  <a:lnTo>
                    <a:pt x="2165400" y="1638300"/>
                  </a:lnTo>
                  <a:lnTo>
                    <a:pt x="2165400" y="1574800"/>
                  </a:lnTo>
                  <a:lnTo>
                    <a:pt x="2161476" y="1574800"/>
                  </a:lnTo>
                  <a:lnTo>
                    <a:pt x="2168029" y="1562100"/>
                  </a:lnTo>
                  <a:lnTo>
                    <a:pt x="2174976" y="1549400"/>
                  </a:lnTo>
                  <a:lnTo>
                    <a:pt x="2167636" y="1549400"/>
                  </a:lnTo>
                  <a:lnTo>
                    <a:pt x="2167877" y="1536700"/>
                  </a:lnTo>
                  <a:lnTo>
                    <a:pt x="2159990" y="1549400"/>
                  </a:lnTo>
                  <a:lnTo>
                    <a:pt x="2164702" y="1549400"/>
                  </a:lnTo>
                  <a:lnTo>
                    <a:pt x="2163419" y="1562100"/>
                  </a:lnTo>
                  <a:lnTo>
                    <a:pt x="2157704" y="1562100"/>
                  </a:lnTo>
                  <a:lnTo>
                    <a:pt x="2157857" y="1549400"/>
                  </a:lnTo>
                  <a:lnTo>
                    <a:pt x="2156129" y="1549400"/>
                  </a:lnTo>
                  <a:lnTo>
                    <a:pt x="2156129" y="1562100"/>
                  </a:lnTo>
                  <a:lnTo>
                    <a:pt x="2148890" y="1573123"/>
                  </a:lnTo>
                  <a:lnTo>
                    <a:pt x="2148890" y="1612900"/>
                  </a:lnTo>
                  <a:lnTo>
                    <a:pt x="2146897" y="1612900"/>
                  </a:lnTo>
                  <a:lnTo>
                    <a:pt x="2142782" y="1625600"/>
                  </a:lnTo>
                  <a:lnTo>
                    <a:pt x="2138807" y="1612900"/>
                  </a:lnTo>
                  <a:lnTo>
                    <a:pt x="2143277" y="1600200"/>
                  </a:lnTo>
                  <a:lnTo>
                    <a:pt x="2148890" y="1612900"/>
                  </a:lnTo>
                  <a:lnTo>
                    <a:pt x="2148890" y="1573123"/>
                  </a:lnTo>
                  <a:lnTo>
                    <a:pt x="2147786" y="1574800"/>
                  </a:lnTo>
                  <a:lnTo>
                    <a:pt x="2143468" y="1574800"/>
                  </a:lnTo>
                  <a:lnTo>
                    <a:pt x="2143925" y="1562100"/>
                  </a:lnTo>
                  <a:lnTo>
                    <a:pt x="2156129" y="1562100"/>
                  </a:lnTo>
                  <a:lnTo>
                    <a:pt x="2156129" y="1549400"/>
                  </a:lnTo>
                  <a:lnTo>
                    <a:pt x="2152053" y="1549400"/>
                  </a:lnTo>
                  <a:lnTo>
                    <a:pt x="2152548" y="1536700"/>
                  </a:lnTo>
                  <a:lnTo>
                    <a:pt x="2167877" y="1536700"/>
                  </a:lnTo>
                  <a:lnTo>
                    <a:pt x="2171547" y="1536700"/>
                  </a:lnTo>
                  <a:lnTo>
                    <a:pt x="2170658" y="1524000"/>
                  </a:lnTo>
                  <a:lnTo>
                    <a:pt x="2167191" y="1524000"/>
                  </a:lnTo>
                  <a:lnTo>
                    <a:pt x="2174087" y="1511300"/>
                  </a:lnTo>
                  <a:lnTo>
                    <a:pt x="2180755" y="1524000"/>
                  </a:lnTo>
                  <a:lnTo>
                    <a:pt x="2192045" y="1524000"/>
                  </a:lnTo>
                  <a:lnTo>
                    <a:pt x="2192782" y="1511300"/>
                  </a:lnTo>
                  <a:lnTo>
                    <a:pt x="2200922" y="1511300"/>
                  </a:lnTo>
                  <a:lnTo>
                    <a:pt x="2201418" y="1498600"/>
                  </a:lnTo>
                  <a:lnTo>
                    <a:pt x="2212771" y="1498600"/>
                  </a:lnTo>
                  <a:lnTo>
                    <a:pt x="2216200" y="1485900"/>
                  </a:lnTo>
                  <a:lnTo>
                    <a:pt x="2222157" y="1485900"/>
                  </a:lnTo>
                  <a:lnTo>
                    <a:pt x="2228558" y="1473200"/>
                  </a:lnTo>
                  <a:lnTo>
                    <a:pt x="2233955" y="1485900"/>
                  </a:lnTo>
                  <a:lnTo>
                    <a:pt x="2233955" y="1270000"/>
                  </a:lnTo>
                  <a:lnTo>
                    <a:pt x="2233815" y="1270000"/>
                  </a:lnTo>
                  <a:lnTo>
                    <a:pt x="2232914" y="1273911"/>
                  </a:lnTo>
                  <a:lnTo>
                    <a:pt x="2232914" y="1320800"/>
                  </a:lnTo>
                  <a:lnTo>
                    <a:pt x="2230043" y="1333500"/>
                  </a:lnTo>
                  <a:lnTo>
                    <a:pt x="2223592" y="1333500"/>
                  </a:lnTo>
                  <a:lnTo>
                    <a:pt x="2222055" y="1330591"/>
                  </a:lnTo>
                  <a:lnTo>
                    <a:pt x="2222055" y="1333500"/>
                  </a:lnTo>
                  <a:lnTo>
                    <a:pt x="2221166" y="1346200"/>
                  </a:lnTo>
                  <a:lnTo>
                    <a:pt x="2213470" y="1346200"/>
                  </a:lnTo>
                  <a:lnTo>
                    <a:pt x="2213470" y="1371600"/>
                  </a:lnTo>
                  <a:lnTo>
                    <a:pt x="2206079" y="1371600"/>
                  </a:lnTo>
                  <a:lnTo>
                    <a:pt x="2208606" y="1358900"/>
                  </a:lnTo>
                  <a:lnTo>
                    <a:pt x="2212581" y="1358900"/>
                  </a:lnTo>
                  <a:lnTo>
                    <a:pt x="2213470" y="1371600"/>
                  </a:lnTo>
                  <a:lnTo>
                    <a:pt x="2213470" y="1346200"/>
                  </a:lnTo>
                  <a:lnTo>
                    <a:pt x="2204199" y="1346200"/>
                  </a:lnTo>
                  <a:lnTo>
                    <a:pt x="2197849" y="1333500"/>
                  </a:lnTo>
                  <a:lnTo>
                    <a:pt x="2207272" y="1333500"/>
                  </a:lnTo>
                  <a:lnTo>
                    <a:pt x="2206421" y="1320800"/>
                  </a:lnTo>
                  <a:lnTo>
                    <a:pt x="2213673" y="1320800"/>
                  </a:lnTo>
                  <a:lnTo>
                    <a:pt x="2215553" y="1333500"/>
                  </a:lnTo>
                  <a:lnTo>
                    <a:pt x="2222055" y="1333500"/>
                  </a:lnTo>
                  <a:lnTo>
                    <a:pt x="2222055" y="1330591"/>
                  </a:lnTo>
                  <a:lnTo>
                    <a:pt x="2216899" y="1320800"/>
                  </a:lnTo>
                  <a:lnTo>
                    <a:pt x="2232914" y="1320800"/>
                  </a:lnTo>
                  <a:lnTo>
                    <a:pt x="2232914" y="1273911"/>
                  </a:lnTo>
                  <a:lnTo>
                    <a:pt x="2230882" y="1282700"/>
                  </a:lnTo>
                  <a:lnTo>
                    <a:pt x="2227859" y="1282700"/>
                  </a:lnTo>
                  <a:lnTo>
                    <a:pt x="2226272" y="1270000"/>
                  </a:lnTo>
                  <a:lnTo>
                    <a:pt x="2231377" y="1270000"/>
                  </a:lnTo>
                  <a:lnTo>
                    <a:pt x="2234654" y="1257300"/>
                  </a:lnTo>
                  <a:lnTo>
                    <a:pt x="2236584" y="1270000"/>
                  </a:lnTo>
                  <a:lnTo>
                    <a:pt x="2236584" y="1232865"/>
                  </a:lnTo>
                  <a:lnTo>
                    <a:pt x="2236241" y="1231900"/>
                  </a:lnTo>
                  <a:lnTo>
                    <a:pt x="2226970" y="1231900"/>
                  </a:lnTo>
                  <a:lnTo>
                    <a:pt x="2224379" y="1219200"/>
                  </a:lnTo>
                  <a:lnTo>
                    <a:pt x="2232228" y="1219200"/>
                  </a:lnTo>
                  <a:lnTo>
                    <a:pt x="2234552" y="1206500"/>
                  </a:lnTo>
                  <a:lnTo>
                    <a:pt x="2237282" y="1206500"/>
                  </a:lnTo>
                  <a:lnTo>
                    <a:pt x="2238679" y="1219200"/>
                  </a:lnTo>
                  <a:lnTo>
                    <a:pt x="2242489" y="1219200"/>
                  </a:lnTo>
                  <a:lnTo>
                    <a:pt x="2244572" y="1231900"/>
                  </a:lnTo>
                  <a:lnTo>
                    <a:pt x="2247201" y="1231900"/>
                  </a:lnTo>
                  <a:lnTo>
                    <a:pt x="2247201" y="1193800"/>
                  </a:lnTo>
                  <a:lnTo>
                    <a:pt x="2244382" y="1193800"/>
                  </a:lnTo>
                  <a:lnTo>
                    <a:pt x="2239619" y="1181100"/>
                  </a:lnTo>
                  <a:lnTo>
                    <a:pt x="2243036" y="1181100"/>
                  </a:lnTo>
                  <a:lnTo>
                    <a:pt x="2244928" y="1168400"/>
                  </a:lnTo>
                  <a:lnTo>
                    <a:pt x="2244077" y="1168400"/>
                  </a:lnTo>
                  <a:lnTo>
                    <a:pt x="2244026" y="1155700"/>
                  </a:lnTo>
                  <a:lnTo>
                    <a:pt x="2255393" y="1155700"/>
                  </a:lnTo>
                  <a:lnTo>
                    <a:pt x="2250871" y="1168400"/>
                  </a:lnTo>
                  <a:lnTo>
                    <a:pt x="2244928" y="1168400"/>
                  </a:lnTo>
                  <a:lnTo>
                    <a:pt x="2246960" y="1181100"/>
                  </a:lnTo>
                  <a:lnTo>
                    <a:pt x="2259952" y="1181100"/>
                  </a:lnTo>
                  <a:lnTo>
                    <a:pt x="2261400" y="1168400"/>
                  </a:lnTo>
                  <a:lnTo>
                    <a:pt x="2262733" y="1168400"/>
                  </a:lnTo>
                  <a:lnTo>
                    <a:pt x="2264765" y="1155700"/>
                  </a:lnTo>
                  <a:lnTo>
                    <a:pt x="2269134" y="1155700"/>
                  </a:lnTo>
                  <a:lnTo>
                    <a:pt x="2272157" y="1168400"/>
                  </a:lnTo>
                  <a:lnTo>
                    <a:pt x="2272157" y="1079500"/>
                  </a:lnTo>
                  <a:lnTo>
                    <a:pt x="2276475" y="1066800"/>
                  </a:lnTo>
                  <a:lnTo>
                    <a:pt x="2280843" y="1066800"/>
                  </a:lnTo>
                  <a:lnTo>
                    <a:pt x="2289225" y="1066800"/>
                  </a:lnTo>
                  <a:lnTo>
                    <a:pt x="2288286" y="1054100"/>
                  </a:lnTo>
                  <a:lnTo>
                    <a:pt x="2287193" y="1041400"/>
                  </a:lnTo>
                  <a:lnTo>
                    <a:pt x="2285936" y="1028700"/>
                  </a:lnTo>
                  <a:lnTo>
                    <a:pt x="2284514" y="1016000"/>
                  </a:lnTo>
                  <a:lnTo>
                    <a:pt x="2270963" y="1016000"/>
                  </a:lnTo>
                  <a:lnTo>
                    <a:pt x="2270963" y="1092200"/>
                  </a:lnTo>
                  <a:lnTo>
                    <a:pt x="2261146" y="1092200"/>
                  </a:lnTo>
                  <a:lnTo>
                    <a:pt x="2261844" y="1079500"/>
                  </a:lnTo>
                  <a:lnTo>
                    <a:pt x="2267699" y="1079500"/>
                  </a:lnTo>
                  <a:lnTo>
                    <a:pt x="2270963" y="1092200"/>
                  </a:lnTo>
                  <a:lnTo>
                    <a:pt x="2270963" y="1016000"/>
                  </a:lnTo>
                  <a:lnTo>
                    <a:pt x="2270671" y="1016000"/>
                  </a:lnTo>
                  <a:lnTo>
                    <a:pt x="2273058" y="1003300"/>
                  </a:lnTo>
                  <a:lnTo>
                    <a:pt x="2283079" y="1003300"/>
                  </a:lnTo>
                  <a:lnTo>
                    <a:pt x="2276183" y="952500"/>
                  </a:lnTo>
                  <a:lnTo>
                    <a:pt x="2267267" y="901700"/>
                  </a:lnTo>
                  <a:lnTo>
                    <a:pt x="2261400" y="881138"/>
                  </a:lnTo>
                  <a:lnTo>
                    <a:pt x="2261400" y="1066800"/>
                  </a:lnTo>
                  <a:lnTo>
                    <a:pt x="2261044" y="1068247"/>
                  </a:lnTo>
                  <a:lnTo>
                    <a:pt x="2261044" y="1143000"/>
                  </a:lnTo>
                  <a:lnTo>
                    <a:pt x="2255240" y="1143000"/>
                  </a:lnTo>
                  <a:lnTo>
                    <a:pt x="2251672" y="1130300"/>
                  </a:lnTo>
                  <a:lnTo>
                    <a:pt x="2255240" y="1130300"/>
                  </a:lnTo>
                  <a:lnTo>
                    <a:pt x="2261044" y="1143000"/>
                  </a:lnTo>
                  <a:lnTo>
                    <a:pt x="2261044" y="1068247"/>
                  </a:lnTo>
                  <a:lnTo>
                    <a:pt x="2258263" y="1079500"/>
                  </a:lnTo>
                  <a:lnTo>
                    <a:pt x="2246363" y="1079500"/>
                  </a:lnTo>
                  <a:lnTo>
                    <a:pt x="2243429" y="1066800"/>
                  </a:lnTo>
                  <a:lnTo>
                    <a:pt x="2249195" y="1066800"/>
                  </a:lnTo>
                  <a:lnTo>
                    <a:pt x="2253462" y="1054100"/>
                  </a:lnTo>
                  <a:lnTo>
                    <a:pt x="2258415" y="1066800"/>
                  </a:lnTo>
                  <a:lnTo>
                    <a:pt x="2261400" y="1066800"/>
                  </a:lnTo>
                  <a:lnTo>
                    <a:pt x="2261400" y="881138"/>
                  </a:lnTo>
                  <a:lnTo>
                    <a:pt x="2256396" y="863600"/>
                  </a:lnTo>
                  <a:lnTo>
                    <a:pt x="2243594" y="812800"/>
                  </a:lnTo>
                  <a:lnTo>
                    <a:pt x="2235504" y="784834"/>
                  </a:lnTo>
                  <a:lnTo>
                    <a:pt x="2235504" y="1143000"/>
                  </a:lnTo>
                  <a:lnTo>
                    <a:pt x="2227707" y="1143000"/>
                  </a:lnTo>
                  <a:lnTo>
                    <a:pt x="2226818" y="1130300"/>
                  </a:lnTo>
                  <a:lnTo>
                    <a:pt x="2234209" y="1130300"/>
                  </a:lnTo>
                  <a:lnTo>
                    <a:pt x="2235504" y="1143000"/>
                  </a:lnTo>
                  <a:lnTo>
                    <a:pt x="2235504" y="784834"/>
                  </a:lnTo>
                  <a:lnTo>
                    <a:pt x="2228900" y="762000"/>
                  </a:lnTo>
                  <a:lnTo>
                    <a:pt x="2218283" y="737527"/>
                  </a:lnTo>
                  <a:lnTo>
                    <a:pt x="2218283" y="1219200"/>
                  </a:lnTo>
                  <a:lnTo>
                    <a:pt x="2216747" y="1231900"/>
                  </a:lnTo>
                  <a:lnTo>
                    <a:pt x="2209152" y="1231900"/>
                  </a:lnTo>
                  <a:lnTo>
                    <a:pt x="2209152" y="1244600"/>
                  </a:lnTo>
                  <a:lnTo>
                    <a:pt x="2196211" y="1244600"/>
                  </a:lnTo>
                  <a:lnTo>
                    <a:pt x="2196211" y="1384300"/>
                  </a:lnTo>
                  <a:lnTo>
                    <a:pt x="2193429" y="1384300"/>
                  </a:lnTo>
                  <a:lnTo>
                    <a:pt x="2193429" y="1435100"/>
                  </a:lnTo>
                  <a:lnTo>
                    <a:pt x="2190699" y="1435100"/>
                  </a:lnTo>
                  <a:lnTo>
                    <a:pt x="2188959" y="1447190"/>
                  </a:lnTo>
                  <a:lnTo>
                    <a:pt x="2188959" y="1498600"/>
                  </a:lnTo>
                  <a:lnTo>
                    <a:pt x="2186432" y="1511300"/>
                  </a:lnTo>
                  <a:lnTo>
                    <a:pt x="2177707" y="1511300"/>
                  </a:lnTo>
                  <a:lnTo>
                    <a:pt x="2174430" y="1498600"/>
                  </a:lnTo>
                  <a:lnTo>
                    <a:pt x="2188959" y="1498600"/>
                  </a:lnTo>
                  <a:lnTo>
                    <a:pt x="2188959" y="1447190"/>
                  </a:lnTo>
                  <a:lnTo>
                    <a:pt x="2188870" y="1447800"/>
                  </a:lnTo>
                  <a:lnTo>
                    <a:pt x="2183854" y="1447800"/>
                  </a:lnTo>
                  <a:lnTo>
                    <a:pt x="2183854" y="1473200"/>
                  </a:lnTo>
                  <a:lnTo>
                    <a:pt x="2180082" y="1485900"/>
                  </a:lnTo>
                  <a:lnTo>
                    <a:pt x="2171204" y="1485900"/>
                  </a:lnTo>
                  <a:lnTo>
                    <a:pt x="2172500" y="1473200"/>
                  </a:lnTo>
                  <a:lnTo>
                    <a:pt x="2183854" y="1473200"/>
                  </a:lnTo>
                  <a:lnTo>
                    <a:pt x="2183854" y="1447800"/>
                  </a:lnTo>
                  <a:lnTo>
                    <a:pt x="2183015" y="1447800"/>
                  </a:lnTo>
                  <a:lnTo>
                    <a:pt x="2182901" y="1435100"/>
                  </a:lnTo>
                  <a:lnTo>
                    <a:pt x="2185327" y="1435100"/>
                  </a:lnTo>
                  <a:lnTo>
                    <a:pt x="2190305" y="1422400"/>
                  </a:lnTo>
                  <a:lnTo>
                    <a:pt x="2193429" y="1435100"/>
                  </a:lnTo>
                  <a:lnTo>
                    <a:pt x="2193429" y="1384300"/>
                  </a:lnTo>
                  <a:lnTo>
                    <a:pt x="2191893" y="1384300"/>
                  </a:lnTo>
                  <a:lnTo>
                    <a:pt x="2191893" y="1409700"/>
                  </a:lnTo>
                  <a:lnTo>
                    <a:pt x="2182863" y="1409700"/>
                  </a:lnTo>
                  <a:lnTo>
                    <a:pt x="2182317" y="1397000"/>
                  </a:lnTo>
                  <a:lnTo>
                    <a:pt x="2176310" y="1397000"/>
                  </a:lnTo>
                  <a:lnTo>
                    <a:pt x="2180933" y="1384300"/>
                  </a:lnTo>
                  <a:lnTo>
                    <a:pt x="2183904" y="1397000"/>
                  </a:lnTo>
                  <a:lnTo>
                    <a:pt x="2189315" y="1397000"/>
                  </a:lnTo>
                  <a:lnTo>
                    <a:pt x="2191893" y="1409700"/>
                  </a:lnTo>
                  <a:lnTo>
                    <a:pt x="2191893" y="1384300"/>
                  </a:lnTo>
                  <a:lnTo>
                    <a:pt x="2184057" y="1384300"/>
                  </a:lnTo>
                  <a:lnTo>
                    <a:pt x="2184704" y="1371600"/>
                  </a:lnTo>
                  <a:lnTo>
                    <a:pt x="2175967" y="1371600"/>
                  </a:lnTo>
                  <a:lnTo>
                    <a:pt x="2175967" y="1435100"/>
                  </a:lnTo>
                  <a:lnTo>
                    <a:pt x="2171001" y="1447800"/>
                  </a:lnTo>
                  <a:lnTo>
                    <a:pt x="2170455" y="1447800"/>
                  </a:lnTo>
                  <a:lnTo>
                    <a:pt x="2170455" y="1498600"/>
                  </a:lnTo>
                  <a:lnTo>
                    <a:pt x="2166937" y="1511300"/>
                  </a:lnTo>
                  <a:lnTo>
                    <a:pt x="2166937" y="1498600"/>
                  </a:lnTo>
                  <a:lnTo>
                    <a:pt x="2160092" y="1498600"/>
                  </a:lnTo>
                  <a:lnTo>
                    <a:pt x="2153539" y="1485900"/>
                  </a:lnTo>
                  <a:lnTo>
                    <a:pt x="2159254" y="1485900"/>
                  </a:lnTo>
                  <a:lnTo>
                    <a:pt x="2163114" y="1473200"/>
                  </a:lnTo>
                  <a:lnTo>
                    <a:pt x="2162479" y="1473200"/>
                  </a:lnTo>
                  <a:lnTo>
                    <a:pt x="2167432" y="1460500"/>
                  </a:lnTo>
                  <a:lnTo>
                    <a:pt x="2169960" y="1473200"/>
                  </a:lnTo>
                  <a:lnTo>
                    <a:pt x="2164156" y="1473200"/>
                  </a:lnTo>
                  <a:lnTo>
                    <a:pt x="2164461" y="1485900"/>
                  </a:lnTo>
                  <a:lnTo>
                    <a:pt x="2167090" y="1485900"/>
                  </a:lnTo>
                  <a:lnTo>
                    <a:pt x="2168474" y="1498600"/>
                  </a:lnTo>
                  <a:lnTo>
                    <a:pt x="2170455" y="1498600"/>
                  </a:lnTo>
                  <a:lnTo>
                    <a:pt x="2170455" y="1447800"/>
                  </a:lnTo>
                  <a:lnTo>
                    <a:pt x="2165845" y="1447800"/>
                  </a:lnTo>
                  <a:lnTo>
                    <a:pt x="2165007" y="1435100"/>
                  </a:lnTo>
                  <a:lnTo>
                    <a:pt x="2164207" y="1435100"/>
                  </a:lnTo>
                  <a:lnTo>
                    <a:pt x="2162670" y="1422400"/>
                  </a:lnTo>
                  <a:lnTo>
                    <a:pt x="2161082" y="1422400"/>
                  </a:lnTo>
                  <a:lnTo>
                    <a:pt x="2157704" y="1409700"/>
                  </a:lnTo>
                  <a:lnTo>
                    <a:pt x="2161730" y="1409700"/>
                  </a:lnTo>
                  <a:lnTo>
                    <a:pt x="2166937" y="1422400"/>
                  </a:lnTo>
                  <a:lnTo>
                    <a:pt x="2168969" y="1422400"/>
                  </a:lnTo>
                  <a:lnTo>
                    <a:pt x="2170163" y="1435100"/>
                  </a:lnTo>
                  <a:lnTo>
                    <a:pt x="2175967" y="1435100"/>
                  </a:lnTo>
                  <a:lnTo>
                    <a:pt x="2175967" y="1371600"/>
                  </a:lnTo>
                  <a:lnTo>
                    <a:pt x="2172538" y="1371600"/>
                  </a:lnTo>
                  <a:lnTo>
                    <a:pt x="2168626" y="1358900"/>
                  </a:lnTo>
                  <a:lnTo>
                    <a:pt x="2184298" y="1358900"/>
                  </a:lnTo>
                  <a:lnTo>
                    <a:pt x="2188616" y="1346200"/>
                  </a:lnTo>
                  <a:lnTo>
                    <a:pt x="2192680" y="1346200"/>
                  </a:lnTo>
                  <a:lnTo>
                    <a:pt x="2196007" y="1358900"/>
                  </a:lnTo>
                  <a:lnTo>
                    <a:pt x="2191143" y="1358900"/>
                  </a:lnTo>
                  <a:lnTo>
                    <a:pt x="2191893" y="1371600"/>
                  </a:lnTo>
                  <a:lnTo>
                    <a:pt x="2191588" y="1371600"/>
                  </a:lnTo>
                  <a:lnTo>
                    <a:pt x="2196211" y="1384300"/>
                  </a:lnTo>
                  <a:lnTo>
                    <a:pt x="2196211" y="1244600"/>
                  </a:lnTo>
                  <a:lnTo>
                    <a:pt x="2192096" y="1244600"/>
                  </a:lnTo>
                  <a:lnTo>
                    <a:pt x="2194229" y="1231900"/>
                  </a:lnTo>
                  <a:lnTo>
                    <a:pt x="2201621" y="1231900"/>
                  </a:lnTo>
                  <a:lnTo>
                    <a:pt x="2203653" y="1219200"/>
                  </a:lnTo>
                  <a:lnTo>
                    <a:pt x="2218283" y="1219200"/>
                  </a:lnTo>
                  <a:lnTo>
                    <a:pt x="2218283" y="737527"/>
                  </a:lnTo>
                  <a:lnTo>
                    <a:pt x="2212378" y="723900"/>
                  </a:lnTo>
                  <a:lnTo>
                    <a:pt x="2204250" y="701370"/>
                  </a:lnTo>
                  <a:lnTo>
                    <a:pt x="2204250" y="1028700"/>
                  </a:lnTo>
                  <a:lnTo>
                    <a:pt x="2203399" y="1028700"/>
                  </a:lnTo>
                  <a:lnTo>
                    <a:pt x="2203399" y="1130300"/>
                  </a:lnTo>
                  <a:lnTo>
                    <a:pt x="2198344" y="1130300"/>
                  </a:lnTo>
                  <a:lnTo>
                    <a:pt x="2194814" y="1143000"/>
                  </a:lnTo>
                  <a:lnTo>
                    <a:pt x="2191550" y="1136472"/>
                  </a:lnTo>
                  <a:lnTo>
                    <a:pt x="2191550" y="1320800"/>
                  </a:lnTo>
                  <a:lnTo>
                    <a:pt x="2187778" y="1333500"/>
                  </a:lnTo>
                  <a:lnTo>
                    <a:pt x="2174583" y="1320800"/>
                  </a:lnTo>
                  <a:lnTo>
                    <a:pt x="2165400" y="1320800"/>
                  </a:lnTo>
                  <a:lnTo>
                    <a:pt x="2163762" y="1333500"/>
                  </a:lnTo>
                  <a:lnTo>
                    <a:pt x="2161235" y="1320800"/>
                  </a:lnTo>
                  <a:lnTo>
                    <a:pt x="2161387" y="1320800"/>
                  </a:lnTo>
                  <a:lnTo>
                    <a:pt x="2166442" y="1308100"/>
                  </a:lnTo>
                  <a:lnTo>
                    <a:pt x="2175967" y="1308100"/>
                  </a:lnTo>
                  <a:lnTo>
                    <a:pt x="2176361" y="1320800"/>
                  </a:lnTo>
                  <a:lnTo>
                    <a:pt x="2191550" y="1320800"/>
                  </a:lnTo>
                  <a:lnTo>
                    <a:pt x="2191550" y="1136472"/>
                  </a:lnTo>
                  <a:lnTo>
                    <a:pt x="2188514" y="1130401"/>
                  </a:lnTo>
                  <a:lnTo>
                    <a:pt x="2188514" y="1231900"/>
                  </a:lnTo>
                  <a:lnTo>
                    <a:pt x="2178050" y="1231900"/>
                  </a:lnTo>
                  <a:lnTo>
                    <a:pt x="2174227" y="1219200"/>
                  </a:lnTo>
                  <a:lnTo>
                    <a:pt x="2169871" y="1231900"/>
                  </a:lnTo>
                  <a:lnTo>
                    <a:pt x="2166886" y="1231900"/>
                  </a:lnTo>
                  <a:lnTo>
                    <a:pt x="2166048" y="1219200"/>
                  </a:lnTo>
                  <a:lnTo>
                    <a:pt x="2171649" y="1219200"/>
                  </a:lnTo>
                  <a:lnTo>
                    <a:pt x="2170163" y="1206500"/>
                  </a:lnTo>
                  <a:lnTo>
                    <a:pt x="2178697" y="1206500"/>
                  </a:lnTo>
                  <a:lnTo>
                    <a:pt x="2181072" y="1219200"/>
                  </a:lnTo>
                  <a:lnTo>
                    <a:pt x="2187473" y="1219200"/>
                  </a:lnTo>
                  <a:lnTo>
                    <a:pt x="2188514" y="1231900"/>
                  </a:lnTo>
                  <a:lnTo>
                    <a:pt x="2188514" y="1130401"/>
                  </a:lnTo>
                  <a:lnTo>
                    <a:pt x="2194966" y="1130300"/>
                  </a:lnTo>
                  <a:lnTo>
                    <a:pt x="2200325" y="1117600"/>
                  </a:lnTo>
                  <a:lnTo>
                    <a:pt x="2203399" y="1130300"/>
                  </a:lnTo>
                  <a:lnTo>
                    <a:pt x="2203399" y="1028700"/>
                  </a:lnTo>
                  <a:lnTo>
                    <a:pt x="2193582" y="1028700"/>
                  </a:lnTo>
                  <a:lnTo>
                    <a:pt x="2194420" y="1016000"/>
                  </a:lnTo>
                  <a:lnTo>
                    <a:pt x="2200668" y="1016000"/>
                  </a:lnTo>
                  <a:lnTo>
                    <a:pt x="2204250" y="1028700"/>
                  </a:lnTo>
                  <a:lnTo>
                    <a:pt x="2204250" y="701370"/>
                  </a:lnTo>
                  <a:lnTo>
                    <a:pt x="2194052" y="673100"/>
                  </a:lnTo>
                  <a:lnTo>
                    <a:pt x="2193582" y="672211"/>
                  </a:lnTo>
                  <a:lnTo>
                    <a:pt x="2193582" y="800100"/>
                  </a:lnTo>
                  <a:lnTo>
                    <a:pt x="2190407" y="812800"/>
                  </a:lnTo>
                  <a:lnTo>
                    <a:pt x="2190508" y="800100"/>
                  </a:lnTo>
                  <a:lnTo>
                    <a:pt x="2193582" y="800100"/>
                  </a:lnTo>
                  <a:lnTo>
                    <a:pt x="2193582" y="672211"/>
                  </a:lnTo>
                  <a:lnTo>
                    <a:pt x="2176119" y="639051"/>
                  </a:lnTo>
                  <a:lnTo>
                    <a:pt x="2176119" y="825500"/>
                  </a:lnTo>
                  <a:lnTo>
                    <a:pt x="2173935" y="838200"/>
                  </a:lnTo>
                  <a:lnTo>
                    <a:pt x="2168728" y="838200"/>
                  </a:lnTo>
                  <a:lnTo>
                    <a:pt x="2168626" y="825500"/>
                  </a:lnTo>
                  <a:lnTo>
                    <a:pt x="2176119" y="825500"/>
                  </a:lnTo>
                  <a:lnTo>
                    <a:pt x="2176119" y="639051"/>
                  </a:lnTo>
                  <a:lnTo>
                    <a:pt x="2175573" y="638022"/>
                  </a:lnTo>
                  <a:lnTo>
                    <a:pt x="2175573" y="774700"/>
                  </a:lnTo>
                  <a:lnTo>
                    <a:pt x="2175573" y="787400"/>
                  </a:lnTo>
                  <a:lnTo>
                    <a:pt x="2164854" y="787400"/>
                  </a:lnTo>
                  <a:lnTo>
                    <a:pt x="2166734" y="800100"/>
                  </a:lnTo>
                  <a:lnTo>
                    <a:pt x="2156269" y="800100"/>
                  </a:lnTo>
                  <a:lnTo>
                    <a:pt x="2156269" y="787400"/>
                  </a:lnTo>
                  <a:lnTo>
                    <a:pt x="2162670" y="787400"/>
                  </a:lnTo>
                  <a:lnTo>
                    <a:pt x="2164016" y="774700"/>
                  </a:lnTo>
                  <a:lnTo>
                    <a:pt x="2158847" y="774700"/>
                  </a:lnTo>
                  <a:lnTo>
                    <a:pt x="2158555" y="762000"/>
                  </a:lnTo>
                  <a:lnTo>
                    <a:pt x="2155774" y="762000"/>
                  </a:lnTo>
                  <a:lnTo>
                    <a:pt x="2155774" y="812800"/>
                  </a:lnTo>
                  <a:lnTo>
                    <a:pt x="2154237" y="825500"/>
                  </a:lnTo>
                  <a:lnTo>
                    <a:pt x="2151951" y="825500"/>
                  </a:lnTo>
                  <a:lnTo>
                    <a:pt x="2151951" y="1409700"/>
                  </a:lnTo>
                  <a:lnTo>
                    <a:pt x="2150275" y="1409700"/>
                  </a:lnTo>
                  <a:lnTo>
                    <a:pt x="2149919" y="1411516"/>
                  </a:lnTo>
                  <a:lnTo>
                    <a:pt x="2149919" y="1498600"/>
                  </a:lnTo>
                  <a:lnTo>
                    <a:pt x="2146846" y="1511300"/>
                  </a:lnTo>
                  <a:lnTo>
                    <a:pt x="2145906" y="1511300"/>
                  </a:lnTo>
                  <a:lnTo>
                    <a:pt x="2148586" y="1524000"/>
                  </a:lnTo>
                  <a:lnTo>
                    <a:pt x="2139708" y="1524000"/>
                  </a:lnTo>
                  <a:lnTo>
                    <a:pt x="2139708" y="1562100"/>
                  </a:lnTo>
                  <a:lnTo>
                    <a:pt x="2139200" y="1574800"/>
                  </a:lnTo>
                  <a:lnTo>
                    <a:pt x="2136229" y="1574800"/>
                  </a:lnTo>
                  <a:lnTo>
                    <a:pt x="2132165" y="1587500"/>
                  </a:lnTo>
                  <a:lnTo>
                    <a:pt x="2130679" y="1587500"/>
                  </a:lnTo>
                  <a:lnTo>
                    <a:pt x="2130679" y="1651000"/>
                  </a:lnTo>
                  <a:lnTo>
                    <a:pt x="2125370" y="1663700"/>
                  </a:lnTo>
                  <a:lnTo>
                    <a:pt x="2127351" y="1663700"/>
                  </a:lnTo>
                  <a:lnTo>
                    <a:pt x="2115743" y="1676400"/>
                  </a:lnTo>
                  <a:lnTo>
                    <a:pt x="2113508" y="1663700"/>
                  </a:lnTo>
                  <a:lnTo>
                    <a:pt x="2109038" y="1663700"/>
                  </a:lnTo>
                  <a:lnTo>
                    <a:pt x="2107996" y="1651000"/>
                  </a:lnTo>
                  <a:lnTo>
                    <a:pt x="2130679" y="1651000"/>
                  </a:lnTo>
                  <a:lnTo>
                    <a:pt x="2130679" y="1587500"/>
                  </a:lnTo>
                  <a:lnTo>
                    <a:pt x="2125662" y="1587500"/>
                  </a:lnTo>
                  <a:lnTo>
                    <a:pt x="2123732" y="1574800"/>
                  </a:lnTo>
                  <a:lnTo>
                    <a:pt x="2126208" y="1574800"/>
                  </a:lnTo>
                  <a:lnTo>
                    <a:pt x="2131314" y="1562100"/>
                  </a:lnTo>
                  <a:lnTo>
                    <a:pt x="2139708" y="1562100"/>
                  </a:lnTo>
                  <a:lnTo>
                    <a:pt x="2139708" y="1524000"/>
                  </a:lnTo>
                  <a:lnTo>
                    <a:pt x="2138654" y="1524000"/>
                  </a:lnTo>
                  <a:lnTo>
                    <a:pt x="2138857" y="1511300"/>
                  </a:lnTo>
                  <a:lnTo>
                    <a:pt x="2143620" y="1498600"/>
                  </a:lnTo>
                  <a:lnTo>
                    <a:pt x="2149919" y="1498600"/>
                  </a:lnTo>
                  <a:lnTo>
                    <a:pt x="2149919" y="1411516"/>
                  </a:lnTo>
                  <a:lnTo>
                    <a:pt x="2147786" y="1422400"/>
                  </a:lnTo>
                  <a:lnTo>
                    <a:pt x="2144166" y="1422400"/>
                  </a:lnTo>
                  <a:lnTo>
                    <a:pt x="2142921" y="1435100"/>
                  </a:lnTo>
                  <a:lnTo>
                    <a:pt x="2138896" y="1422400"/>
                  </a:lnTo>
                  <a:lnTo>
                    <a:pt x="2137689" y="1422400"/>
                  </a:lnTo>
                  <a:lnTo>
                    <a:pt x="2137168" y="1409700"/>
                  </a:lnTo>
                  <a:lnTo>
                    <a:pt x="2135238" y="1409700"/>
                  </a:lnTo>
                  <a:lnTo>
                    <a:pt x="2139200" y="1397000"/>
                  </a:lnTo>
                  <a:lnTo>
                    <a:pt x="2149678" y="1397000"/>
                  </a:lnTo>
                  <a:lnTo>
                    <a:pt x="2151951" y="1409700"/>
                  </a:lnTo>
                  <a:lnTo>
                    <a:pt x="2151951" y="825500"/>
                  </a:lnTo>
                  <a:lnTo>
                    <a:pt x="2150173" y="825500"/>
                  </a:lnTo>
                  <a:lnTo>
                    <a:pt x="2150173" y="1244600"/>
                  </a:lnTo>
                  <a:lnTo>
                    <a:pt x="2144611" y="1244600"/>
                  </a:lnTo>
                  <a:lnTo>
                    <a:pt x="2146897" y="1231900"/>
                  </a:lnTo>
                  <a:lnTo>
                    <a:pt x="2147938" y="1231900"/>
                  </a:lnTo>
                  <a:lnTo>
                    <a:pt x="2150173" y="1244600"/>
                  </a:lnTo>
                  <a:lnTo>
                    <a:pt x="2150173" y="825500"/>
                  </a:lnTo>
                  <a:lnTo>
                    <a:pt x="2147786" y="825500"/>
                  </a:lnTo>
                  <a:lnTo>
                    <a:pt x="2147786" y="1079500"/>
                  </a:lnTo>
                  <a:lnTo>
                    <a:pt x="2143823" y="1079500"/>
                  </a:lnTo>
                  <a:lnTo>
                    <a:pt x="2143823" y="1346200"/>
                  </a:lnTo>
                  <a:lnTo>
                    <a:pt x="2140839" y="1346200"/>
                  </a:lnTo>
                  <a:lnTo>
                    <a:pt x="2140839" y="1384300"/>
                  </a:lnTo>
                  <a:lnTo>
                    <a:pt x="2138464" y="1397000"/>
                  </a:lnTo>
                  <a:lnTo>
                    <a:pt x="2133854" y="1397000"/>
                  </a:lnTo>
                  <a:lnTo>
                    <a:pt x="2133854" y="1460500"/>
                  </a:lnTo>
                  <a:lnTo>
                    <a:pt x="2130577" y="1473200"/>
                  </a:lnTo>
                  <a:lnTo>
                    <a:pt x="2118068" y="1473200"/>
                  </a:lnTo>
                  <a:lnTo>
                    <a:pt x="2118068" y="1511300"/>
                  </a:lnTo>
                  <a:lnTo>
                    <a:pt x="2116582" y="1524000"/>
                  </a:lnTo>
                  <a:lnTo>
                    <a:pt x="2112314" y="1524000"/>
                  </a:lnTo>
                  <a:lnTo>
                    <a:pt x="2112314" y="1625600"/>
                  </a:lnTo>
                  <a:lnTo>
                    <a:pt x="2109686" y="1638300"/>
                  </a:lnTo>
                  <a:lnTo>
                    <a:pt x="2107107" y="1638300"/>
                  </a:lnTo>
                  <a:lnTo>
                    <a:pt x="2101507" y="1651000"/>
                  </a:lnTo>
                  <a:lnTo>
                    <a:pt x="2100364" y="1648841"/>
                  </a:lnTo>
                  <a:lnTo>
                    <a:pt x="2100364" y="1663700"/>
                  </a:lnTo>
                  <a:lnTo>
                    <a:pt x="2098827" y="1676400"/>
                  </a:lnTo>
                  <a:lnTo>
                    <a:pt x="2086470" y="1676400"/>
                  </a:lnTo>
                  <a:lnTo>
                    <a:pt x="2084120" y="1689100"/>
                  </a:lnTo>
                  <a:lnTo>
                    <a:pt x="2083485" y="1689100"/>
                  </a:lnTo>
                  <a:lnTo>
                    <a:pt x="2082622" y="1701800"/>
                  </a:lnTo>
                  <a:lnTo>
                    <a:pt x="2069160" y="1701800"/>
                  </a:lnTo>
                  <a:lnTo>
                    <a:pt x="2063750" y="1689100"/>
                  </a:lnTo>
                  <a:lnTo>
                    <a:pt x="2068512" y="1689100"/>
                  </a:lnTo>
                  <a:lnTo>
                    <a:pt x="2072487" y="1676400"/>
                  </a:lnTo>
                  <a:lnTo>
                    <a:pt x="2074024" y="1676400"/>
                  </a:lnTo>
                  <a:lnTo>
                    <a:pt x="2071738" y="1663700"/>
                  </a:lnTo>
                  <a:lnTo>
                    <a:pt x="2066036" y="1663700"/>
                  </a:lnTo>
                  <a:lnTo>
                    <a:pt x="2071395" y="1651000"/>
                  </a:lnTo>
                  <a:lnTo>
                    <a:pt x="2068855" y="1651000"/>
                  </a:lnTo>
                  <a:lnTo>
                    <a:pt x="2063750" y="1638300"/>
                  </a:lnTo>
                  <a:lnTo>
                    <a:pt x="2041283" y="1638300"/>
                  </a:lnTo>
                  <a:lnTo>
                    <a:pt x="2038845" y="1651000"/>
                  </a:lnTo>
                  <a:lnTo>
                    <a:pt x="2036660" y="1651000"/>
                  </a:lnTo>
                  <a:lnTo>
                    <a:pt x="2039239" y="1663700"/>
                  </a:lnTo>
                  <a:lnTo>
                    <a:pt x="2038654" y="1663700"/>
                  </a:lnTo>
                  <a:lnTo>
                    <a:pt x="2033346" y="1676400"/>
                  </a:lnTo>
                  <a:lnTo>
                    <a:pt x="2031352" y="1663700"/>
                  </a:lnTo>
                  <a:lnTo>
                    <a:pt x="2022132" y="1663700"/>
                  </a:lnTo>
                  <a:lnTo>
                    <a:pt x="2015858" y="1676400"/>
                  </a:lnTo>
                  <a:lnTo>
                    <a:pt x="2009444" y="1676400"/>
                  </a:lnTo>
                  <a:lnTo>
                    <a:pt x="2002929" y="1663700"/>
                  </a:lnTo>
                  <a:lnTo>
                    <a:pt x="1987651" y="1663700"/>
                  </a:lnTo>
                  <a:lnTo>
                    <a:pt x="1987651" y="1701800"/>
                  </a:lnTo>
                  <a:lnTo>
                    <a:pt x="1980552" y="1701800"/>
                  </a:lnTo>
                  <a:lnTo>
                    <a:pt x="1977631" y="1714500"/>
                  </a:lnTo>
                  <a:lnTo>
                    <a:pt x="1973707" y="1714500"/>
                  </a:lnTo>
                  <a:lnTo>
                    <a:pt x="1973859" y="1701800"/>
                  </a:lnTo>
                  <a:lnTo>
                    <a:pt x="1978279" y="1701800"/>
                  </a:lnTo>
                  <a:lnTo>
                    <a:pt x="1983879" y="1689100"/>
                  </a:lnTo>
                  <a:lnTo>
                    <a:pt x="1987651" y="1701800"/>
                  </a:lnTo>
                  <a:lnTo>
                    <a:pt x="1987651" y="1663700"/>
                  </a:lnTo>
                  <a:lnTo>
                    <a:pt x="1983130" y="1663700"/>
                  </a:lnTo>
                  <a:lnTo>
                    <a:pt x="1978621" y="1676400"/>
                  </a:lnTo>
                  <a:lnTo>
                    <a:pt x="1976539" y="1663700"/>
                  </a:lnTo>
                  <a:lnTo>
                    <a:pt x="1974697" y="1663700"/>
                  </a:lnTo>
                  <a:lnTo>
                    <a:pt x="1981352" y="1651000"/>
                  </a:lnTo>
                  <a:lnTo>
                    <a:pt x="1978825" y="1651000"/>
                  </a:lnTo>
                  <a:lnTo>
                    <a:pt x="1975497" y="1638300"/>
                  </a:lnTo>
                  <a:lnTo>
                    <a:pt x="1970087" y="1638300"/>
                  </a:lnTo>
                  <a:lnTo>
                    <a:pt x="1974303" y="1651000"/>
                  </a:lnTo>
                  <a:lnTo>
                    <a:pt x="1969249" y="1651000"/>
                  </a:lnTo>
                  <a:lnTo>
                    <a:pt x="1965820" y="1663700"/>
                  </a:lnTo>
                  <a:lnTo>
                    <a:pt x="1952828" y="1663700"/>
                  </a:lnTo>
                  <a:lnTo>
                    <a:pt x="1954453" y="1676400"/>
                  </a:lnTo>
                  <a:lnTo>
                    <a:pt x="1954161" y="1676400"/>
                  </a:lnTo>
                  <a:lnTo>
                    <a:pt x="1952205" y="1689100"/>
                  </a:lnTo>
                  <a:lnTo>
                    <a:pt x="1948853" y="1701800"/>
                  </a:lnTo>
                  <a:lnTo>
                    <a:pt x="1947659" y="1689100"/>
                  </a:lnTo>
                  <a:lnTo>
                    <a:pt x="1943747" y="1689100"/>
                  </a:lnTo>
                  <a:lnTo>
                    <a:pt x="1942312" y="1701800"/>
                  </a:lnTo>
                  <a:lnTo>
                    <a:pt x="1941271" y="1701800"/>
                  </a:lnTo>
                  <a:lnTo>
                    <a:pt x="1938286" y="1714500"/>
                  </a:lnTo>
                  <a:lnTo>
                    <a:pt x="1935365" y="1714500"/>
                  </a:lnTo>
                  <a:lnTo>
                    <a:pt x="1929701" y="1727200"/>
                  </a:lnTo>
                  <a:lnTo>
                    <a:pt x="1922805" y="1727200"/>
                  </a:lnTo>
                  <a:lnTo>
                    <a:pt x="1925891" y="1739900"/>
                  </a:lnTo>
                  <a:lnTo>
                    <a:pt x="1915960" y="1739900"/>
                  </a:lnTo>
                  <a:lnTo>
                    <a:pt x="1915960" y="1752600"/>
                  </a:lnTo>
                  <a:lnTo>
                    <a:pt x="1939226" y="1752600"/>
                  </a:lnTo>
                  <a:lnTo>
                    <a:pt x="1942706" y="1765300"/>
                  </a:lnTo>
                  <a:lnTo>
                    <a:pt x="1909267" y="1765300"/>
                  </a:lnTo>
                  <a:lnTo>
                    <a:pt x="1906536" y="1752600"/>
                  </a:lnTo>
                  <a:lnTo>
                    <a:pt x="1909318" y="1752600"/>
                  </a:lnTo>
                  <a:lnTo>
                    <a:pt x="1904060" y="1739900"/>
                  </a:lnTo>
                  <a:lnTo>
                    <a:pt x="1900986" y="1739900"/>
                  </a:lnTo>
                  <a:lnTo>
                    <a:pt x="1898408" y="1727200"/>
                  </a:lnTo>
                  <a:lnTo>
                    <a:pt x="1894090" y="1727200"/>
                  </a:lnTo>
                  <a:lnTo>
                    <a:pt x="1894878" y="1714500"/>
                  </a:lnTo>
                  <a:lnTo>
                    <a:pt x="1901774" y="1727200"/>
                  </a:lnTo>
                  <a:lnTo>
                    <a:pt x="1905254" y="1727200"/>
                  </a:lnTo>
                  <a:lnTo>
                    <a:pt x="1907425" y="1714500"/>
                  </a:lnTo>
                  <a:lnTo>
                    <a:pt x="1909114" y="1714500"/>
                  </a:lnTo>
                  <a:lnTo>
                    <a:pt x="1911400" y="1701800"/>
                  </a:lnTo>
                  <a:lnTo>
                    <a:pt x="1913775" y="1701800"/>
                  </a:lnTo>
                  <a:lnTo>
                    <a:pt x="1916811" y="1689100"/>
                  </a:lnTo>
                  <a:lnTo>
                    <a:pt x="1925243" y="1689100"/>
                  </a:lnTo>
                  <a:lnTo>
                    <a:pt x="1930196" y="1701800"/>
                  </a:lnTo>
                  <a:lnTo>
                    <a:pt x="1940623" y="1701800"/>
                  </a:lnTo>
                  <a:lnTo>
                    <a:pt x="1938045" y="1689100"/>
                  </a:lnTo>
                  <a:lnTo>
                    <a:pt x="1934616" y="1689100"/>
                  </a:lnTo>
                  <a:lnTo>
                    <a:pt x="1933575" y="1676400"/>
                  </a:lnTo>
                  <a:lnTo>
                    <a:pt x="1931339" y="1676400"/>
                  </a:lnTo>
                  <a:lnTo>
                    <a:pt x="1929511" y="1663700"/>
                  </a:lnTo>
                  <a:lnTo>
                    <a:pt x="1884807" y="1663700"/>
                  </a:lnTo>
                  <a:lnTo>
                    <a:pt x="1877466" y="1651000"/>
                  </a:lnTo>
                  <a:lnTo>
                    <a:pt x="1863775" y="1651000"/>
                  </a:lnTo>
                  <a:lnTo>
                    <a:pt x="1860994" y="1638300"/>
                  </a:lnTo>
                  <a:lnTo>
                    <a:pt x="1867204" y="1638300"/>
                  </a:lnTo>
                  <a:lnTo>
                    <a:pt x="1871865" y="1625600"/>
                  </a:lnTo>
                  <a:lnTo>
                    <a:pt x="1870964" y="1625600"/>
                  </a:lnTo>
                  <a:lnTo>
                    <a:pt x="1870773" y="1612900"/>
                  </a:lnTo>
                  <a:lnTo>
                    <a:pt x="1877809" y="1612900"/>
                  </a:lnTo>
                  <a:lnTo>
                    <a:pt x="1881238" y="1625600"/>
                  </a:lnTo>
                  <a:lnTo>
                    <a:pt x="1881733" y="1625600"/>
                  </a:lnTo>
                  <a:lnTo>
                    <a:pt x="1886839" y="1612900"/>
                  </a:lnTo>
                  <a:lnTo>
                    <a:pt x="1886051" y="1612900"/>
                  </a:lnTo>
                  <a:lnTo>
                    <a:pt x="1890509" y="1600200"/>
                  </a:lnTo>
                  <a:lnTo>
                    <a:pt x="1908429" y="1600200"/>
                  </a:lnTo>
                  <a:lnTo>
                    <a:pt x="1936508" y="1651000"/>
                  </a:lnTo>
                  <a:lnTo>
                    <a:pt x="1940318" y="1638300"/>
                  </a:lnTo>
                  <a:lnTo>
                    <a:pt x="1939823" y="1638300"/>
                  </a:lnTo>
                  <a:lnTo>
                    <a:pt x="1934667" y="1625600"/>
                  </a:lnTo>
                  <a:lnTo>
                    <a:pt x="1925193" y="1625600"/>
                  </a:lnTo>
                  <a:lnTo>
                    <a:pt x="1929701" y="1612900"/>
                  </a:lnTo>
                  <a:lnTo>
                    <a:pt x="1945779" y="1612900"/>
                  </a:lnTo>
                  <a:lnTo>
                    <a:pt x="1948014" y="1625600"/>
                  </a:lnTo>
                  <a:lnTo>
                    <a:pt x="1950885" y="1625600"/>
                  </a:lnTo>
                  <a:lnTo>
                    <a:pt x="1954009" y="1638300"/>
                  </a:lnTo>
                  <a:lnTo>
                    <a:pt x="1965121" y="1638300"/>
                  </a:lnTo>
                  <a:lnTo>
                    <a:pt x="1960270" y="1625600"/>
                  </a:lnTo>
                  <a:lnTo>
                    <a:pt x="1957438" y="1612900"/>
                  </a:lnTo>
                  <a:lnTo>
                    <a:pt x="1994242" y="1612900"/>
                  </a:lnTo>
                  <a:lnTo>
                    <a:pt x="1989429" y="1625600"/>
                  </a:lnTo>
                  <a:lnTo>
                    <a:pt x="1988045" y="1638300"/>
                  </a:lnTo>
                  <a:lnTo>
                    <a:pt x="1988388" y="1638300"/>
                  </a:lnTo>
                  <a:lnTo>
                    <a:pt x="1990331" y="1651000"/>
                  </a:lnTo>
                  <a:lnTo>
                    <a:pt x="1996135" y="1638300"/>
                  </a:lnTo>
                  <a:lnTo>
                    <a:pt x="2004123" y="1638300"/>
                  </a:lnTo>
                  <a:lnTo>
                    <a:pt x="2009228" y="1625600"/>
                  </a:lnTo>
                  <a:lnTo>
                    <a:pt x="2010765" y="1638300"/>
                  </a:lnTo>
                  <a:lnTo>
                    <a:pt x="2014791" y="1638300"/>
                  </a:lnTo>
                  <a:lnTo>
                    <a:pt x="2024214" y="1625600"/>
                  </a:lnTo>
                  <a:lnTo>
                    <a:pt x="2039734" y="1625600"/>
                  </a:lnTo>
                  <a:lnTo>
                    <a:pt x="2036013" y="1612900"/>
                  </a:lnTo>
                  <a:lnTo>
                    <a:pt x="2028583" y="1612900"/>
                  </a:lnTo>
                  <a:lnTo>
                    <a:pt x="2022817" y="1600200"/>
                  </a:lnTo>
                  <a:lnTo>
                    <a:pt x="2020684" y="1600200"/>
                  </a:lnTo>
                  <a:lnTo>
                    <a:pt x="2018906" y="1587500"/>
                  </a:lnTo>
                  <a:lnTo>
                    <a:pt x="2016277" y="1587500"/>
                  </a:lnTo>
                  <a:lnTo>
                    <a:pt x="2015032" y="1574800"/>
                  </a:lnTo>
                  <a:lnTo>
                    <a:pt x="2040039" y="1574800"/>
                  </a:lnTo>
                  <a:lnTo>
                    <a:pt x="2039785" y="1562100"/>
                  </a:lnTo>
                  <a:lnTo>
                    <a:pt x="2034235" y="1562100"/>
                  </a:lnTo>
                  <a:lnTo>
                    <a:pt x="2036521" y="1549400"/>
                  </a:lnTo>
                  <a:lnTo>
                    <a:pt x="2048916" y="1549400"/>
                  </a:lnTo>
                  <a:lnTo>
                    <a:pt x="2043214" y="1562100"/>
                  </a:lnTo>
                  <a:lnTo>
                    <a:pt x="2042515" y="1574800"/>
                  </a:lnTo>
                  <a:lnTo>
                    <a:pt x="2051748" y="1574800"/>
                  </a:lnTo>
                  <a:lnTo>
                    <a:pt x="2053577" y="1562100"/>
                  </a:lnTo>
                  <a:lnTo>
                    <a:pt x="2057057" y="1562100"/>
                  </a:lnTo>
                  <a:lnTo>
                    <a:pt x="2058098" y="1574800"/>
                  </a:lnTo>
                  <a:lnTo>
                    <a:pt x="2058593" y="1574800"/>
                  </a:lnTo>
                  <a:lnTo>
                    <a:pt x="2056561" y="1587500"/>
                  </a:lnTo>
                  <a:lnTo>
                    <a:pt x="2053577" y="1587500"/>
                  </a:lnTo>
                  <a:lnTo>
                    <a:pt x="2050503" y="1600200"/>
                  </a:lnTo>
                  <a:lnTo>
                    <a:pt x="2046884" y="1600200"/>
                  </a:lnTo>
                  <a:lnTo>
                    <a:pt x="2043214" y="1612900"/>
                  </a:lnTo>
                  <a:lnTo>
                    <a:pt x="2062365" y="1612900"/>
                  </a:lnTo>
                  <a:lnTo>
                    <a:pt x="2064245" y="1625600"/>
                  </a:lnTo>
                  <a:lnTo>
                    <a:pt x="2088362" y="1625600"/>
                  </a:lnTo>
                  <a:lnTo>
                    <a:pt x="2090394" y="1638300"/>
                  </a:lnTo>
                  <a:lnTo>
                    <a:pt x="2075700" y="1638300"/>
                  </a:lnTo>
                  <a:lnTo>
                    <a:pt x="2078291" y="1651000"/>
                  </a:lnTo>
                  <a:lnTo>
                    <a:pt x="2082012" y="1651000"/>
                  </a:lnTo>
                  <a:lnTo>
                    <a:pt x="2083003" y="1663700"/>
                  </a:lnTo>
                  <a:lnTo>
                    <a:pt x="2100364" y="1663700"/>
                  </a:lnTo>
                  <a:lnTo>
                    <a:pt x="2100364" y="1648841"/>
                  </a:lnTo>
                  <a:lnTo>
                    <a:pt x="2094801" y="1638300"/>
                  </a:lnTo>
                  <a:lnTo>
                    <a:pt x="2099868" y="1638300"/>
                  </a:lnTo>
                  <a:lnTo>
                    <a:pt x="2101900" y="1625600"/>
                  </a:lnTo>
                  <a:lnTo>
                    <a:pt x="2112314" y="1625600"/>
                  </a:lnTo>
                  <a:lnTo>
                    <a:pt x="2112314" y="1524000"/>
                  </a:lnTo>
                  <a:lnTo>
                    <a:pt x="2105672" y="1524000"/>
                  </a:lnTo>
                  <a:lnTo>
                    <a:pt x="2104783" y="1511300"/>
                  </a:lnTo>
                  <a:lnTo>
                    <a:pt x="2118068" y="1511300"/>
                  </a:lnTo>
                  <a:lnTo>
                    <a:pt x="2118068" y="1473200"/>
                  </a:lnTo>
                  <a:lnTo>
                    <a:pt x="2116239" y="1473200"/>
                  </a:lnTo>
                  <a:lnTo>
                    <a:pt x="2107857" y="1485900"/>
                  </a:lnTo>
                  <a:lnTo>
                    <a:pt x="2107857" y="1473200"/>
                  </a:lnTo>
                  <a:lnTo>
                    <a:pt x="2107552" y="1460500"/>
                  </a:lnTo>
                  <a:lnTo>
                    <a:pt x="2120557" y="1460500"/>
                  </a:lnTo>
                  <a:lnTo>
                    <a:pt x="2122932" y="1447800"/>
                  </a:lnTo>
                  <a:lnTo>
                    <a:pt x="2131517" y="1460500"/>
                  </a:lnTo>
                  <a:lnTo>
                    <a:pt x="2133854" y="1460500"/>
                  </a:lnTo>
                  <a:lnTo>
                    <a:pt x="2133854" y="1397000"/>
                  </a:lnTo>
                  <a:lnTo>
                    <a:pt x="2127847" y="1397000"/>
                  </a:lnTo>
                  <a:lnTo>
                    <a:pt x="2129040" y="1409700"/>
                  </a:lnTo>
                  <a:lnTo>
                    <a:pt x="2107450" y="1409700"/>
                  </a:lnTo>
                  <a:lnTo>
                    <a:pt x="2109343" y="1422400"/>
                  </a:lnTo>
                  <a:lnTo>
                    <a:pt x="2107209" y="1422400"/>
                  </a:lnTo>
                  <a:lnTo>
                    <a:pt x="2107209" y="1498600"/>
                  </a:lnTo>
                  <a:lnTo>
                    <a:pt x="2093760" y="1498600"/>
                  </a:lnTo>
                  <a:lnTo>
                    <a:pt x="2088857" y="1485900"/>
                  </a:lnTo>
                  <a:lnTo>
                    <a:pt x="2106815" y="1485900"/>
                  </a:lnTo>
                  <a:lnTo>
                    <a:pt x="2107209" y="1498600"/>
                  </a:lnTo>
                  <a:lnTo>
                    <a:pt x="2107209" y="1422400"/>
                  </a:lnTo>
                  <a:lnTo>
                    <a:pt x="2103437" y="1422400"/>
                  </a:lnTo>
                  <a:lnTo>
                    <a:pt x="2103437" y="1460500"/>
                  </a:lnTo>
                  <a:lnTo>
                    <a:pt x="2098078" y="1473200"/>
                  </a:lnTo>
                  <a:lnTo>
                    <a:pt x="2095703" y="1473200"/>
                  </a:lnTo>
                  <a:lnTo>
                    <a:pt x="2095004" y="1460500"/>
                  </a:lnTo>
                  <a:lnTo>
                    <a:pt x="2095055" y="1447800"/>
                  </a:lnTo>
                  <a:lnTo>
                    <a:pt x="2100707" y="1447800"/>
                  </a:lnTo>
                  <a:lnTo>
                    <a:pt x="2102497" y="1460500"/>
                  </a:lnTo>
                  <a:lnTo>
                    <a:pt x="2103437" y="1460500"/>
                  </a:lnTo>
                  <a:lnTo>
                    <a:pt x="2103437" y="1422400"/>
                  </a:lnTo>
                  <a:lnTo>
                    <a:pt x="2097887" y="1422400"/>
                  </a:lnTo>
                  <a:lnTo>
                    <a:pt x="2093264" y="1409700"/>
                  </a:lnTo>
                  <a:lnTo>
                    <a:pt x="2095652" y="1409700"/>
                  </a:lnTo>
                  <a:lnTo>
                    <a:pt x="2100808" y="1397000"/>
                  </a:lnTo>
                  <a:lnTo>
                    <a:pt x="2106663" y="1409700"/>
                  </a:lnTo>
                  <a:lnTo>
                    <a:pt x="2106460" y="1397000"/>
                  </a:lnTo>
                  <a:lnTo>
                    <a:pt x="2114054" y="1397000"/>
                  </a:lnTo>
                  <a:lnTo>
                    <a:pt x="2118271" y="1384300"/>
                  </a:lnTo>
                  <a:lnTo>
                    <a:pt x="2140839" y="1384300"/>
                  </a:lnTo>
                  <a:lnTo>
                    <a:pt x="2140839" y="1346200"/>
                  </a:lnTo>
                  <a:lnTo>
                    <a:pt x="2130133" y="1346200"/>
                  </a:lnTo>
                  <a:lnTo>
                    <a:pt x="2129383" y="1333500"/>
                  </a:lnTo>
                  <a:lnTo>
                    <a:pt x="2141436" y="1333500"/>
                  </a:lnTo>
                  <a:lnTo>
                    <a:pt x="2143823" y="1346200"/>
                  </a:lnTo>
                  <a:lnTo>
                    <a:pt x="2143823" y="1079500"/>
                  </a:lnTo>
                  <a:lnTo>
                    <a:pt x="2139200" y="1079500"/>
                  </a:lnTo>
                  <a:lnTo>
                    <a:pt x="2139200" y="1219200"/>
                  </a:lnTo>
                  <a:lnTo>
                    <a:pt x="2137524" y="1231900"/>
                  </a:lnTo>
                  <a:lnTo>
                    <a:pt x="2135187" y="1231900"/>
                  </a:lnTo>
                  <a:lnTo>
                    <a:pt x="2134197" y="1219200"/>
                  </a:lnTo>
                  <a:lnTo>
                    <a:pt x="2139200" y="1219200"/>
                  </a:lnTo>
                  <a:lnTo>
                    <a:pt x="2139200" y="1079500"/>
                  </a:lnTo>
                  <a:lnTo>
                    <a:pt x="2134743" y="1079500"/>
                  </a:lnTo>
                  <a:lnTo>
                    <a:pt x="2134095" y="1074635"/>
                  </a:lnTo>
                  <a:lnTo>
                    <a:pt x="2134095" y="1104900"/>
                  </a:lnTo>
                  <a:lnTo>
                    <a:pt x="2129586" y="1117600"/>
                  </a:lnTo>
                  <a:lnTo>
                    <a:pt x="2129383" y="1117600"/>
                  </a:lnTo>
                  <a:lnTo>
                    <a:pt x="2129383" y="1143000"/>
                  </a:lnTo>
                  <a:lnTo>
                    <a:pt x="2126704" y="1143000"/>
                  </a:lnTo>
                  <a:lnTo>
                    <a:pt x="2125662" y="1155700"/>
                  </a:lnTo>
                  <a:lnTo>
                    <a:pt x="2119020" y="1155700"/>
                  </a:lnTo>
                  <a:lnTo>
                    <a:pt x="2114054" y="1143000"/>
                  </a:lnTo>
                  <a:lnTo>
                    <a:pt x="2113216" y="1143000"/>
                  </a:lnTo>
                  <a:lnTo>
                    <a:pt x="2113216" y="1244600"/>
                  </a:lnTo>
                  <a:lnTo>
                    <a:pt x="2107158" y="1257300"/>
                  </a:lnTo>
                  <a:lnTo>
                    <a:pt x="2105914" y="1257300"/>
                  </a:lnTo>
                  <a:lnTo>
                    <a:pt x="2104580" y="1244600"/>
                  </a:lnTo>
                  <a:lnTo>
                    <a:pt x="2113216" y="1244600"/>
                  </a:lnTo>
                  <a:lnTo>
                    <a:pt x="2113216" y="1143000"/>
                  </a:lnTo>
                  <a:lnTo>
                    <a:pt x="2109546" y="1143000"/>
                  </a:lnTo>
                  <a:lnTo>
                    <a:pt x="2109546" y="1206500"/>
                  </a:lnTo>
                  <a:lnTo>
                    <a:pt x="2102002" y="1206500"/>
                  </a:lnTo>
                  <a:lnTo>
                    <a:pt x="2105914" y="1193800"/>
                  </a:lnTo>
                  <a:lnTo>
                    <a:pt x="2109546" y="1206500"/>
                  </a:lnTo>
                  <a:lnTo>
                    <a:pt x="2109546" y="1143000"/>
                  </a:lnTo>
                  <a:lnTo>
                    <a:pt x="2109343" y="1143000"/>
                  </a:lnTo>
                  <a:lnTo>
                    <a:pt x="2109393" y="1130300"/>
                  </a:lnTo>
                  <a:lnTo>
                    <a:pt x="2117979" y="1130300"/>
                  </a:lnTo>
                  <a:lnTo>
                    <a:pt x="2118474" y="1143000"/>
                  </a:lnTo>
                  <a:lnTo>
                    <a:pt x="2118918" y="1143000"/>
                  </a:lnTo>
                  <a:lnTo>
                    <a:pt x="2121890" y="1130300"/>
                  </a:lnTo>
                  <a:lnTo>
                    <a:pt x="2127554" y="1130300"/>
                  </a:lnTo>
                  <a:lnTo>
                    <a:pt x="2129383" y="1143000"/>
                  </a:lnTo>
                  <a:lnTo>
                    <a:pt x="2129383" y="1117600"/>
                  </a:lnTo>
                  <a:lnTo>
                    <a:pt x="2122043" y="1117600"/>
                  </a:lnTo>
                  <a:lnTo>
                    <a:pt x="2119515" y="1104900"/>
                  </a:lnTo>
                  <a:lnTo>
                    <a:pt x="2134095" y="1104900"/>
                  </a:lnTo>
                  <a:lnTo>
                    <a:pt x="2134095" y="1074635"/>
                  </a:lnTo>
                  <a:lnTo>
                    <a:pt x="2133054" y="1066800"/>
                  </a:lnTo>
                  <a:lnTo>
                    <a:pt x="2143963" y="1066800"/>
                  </a:lnTo>
                  <a:lnTo>
                    <a:pt x="2147786" y="1079500"/>
                  </a:lnTo>
                  <a:lnTo>
                    <a:pt x="2147786" y="825500"/>
                  </a:lnTo>
                  <a:lnTo>
                    <a:pt x="2144318" y="825500"/>
                  </a:lnTo>
                  <a:lnTo>
                    <a:pt x="2140204" y="838200"/>
                  </a:lnTo>
                  <a:lnTo>
                    <a:pt x="2139010" y="825500"/>
                  </a:lnTo>
                  <a:lnTo>
                    <a:pt x="2136381" y="825500"/>
                  </a:lnTo>
                  <a:lnTo>
                    <a:pt x="2135886" y="812800"/>
                  </a:lnTo>
                  <a:lnTo>
                    <a:pt x="2155774" y="812800"/>
                  </a:lnTo>
                  <a:lnTo>
                    <a:pt x="2155774" y="762000"/>
                  </a:lnTo>
                  <a:lnTo>
                    <a:pt x="2149322" y="762000"/>
                  </a:lnTo>
                  <a:lnTo>
                    <a:pt x="2148090" y="749300"/>
                  </a:lnTo>
                  <a:lnTo>
                    <a:pt x="2163470" y="749300"/>
                  </a:lnTo>
                  <a:lnTo>
                    <a:pt x="2165400" y="762000"/>
                  </a:lnTo>
                  <a:lnTo>
                    <a:pt x="2171547" y="762000"/>
                  </a:lnTo>
                  <a:lnTo>
                    <a:pt x="2170265" y="774700"/>
                  </a:lnTo>
                  <a:lnTo>
                    <a:pt x="2175573" y="774700"/>
                  </a:lnTo>
                  <a:lnTo>
                    <a:pt x="2175573" y="638022"/>
                  </a:lnTo>
                  <a:lnTo>
                    <a:pt x="2173986" y="635000"/>
                  </a:lnTo>
                  <a:lnTo>
                    <a:pt x="2156917" y="605142"/>
                  </a:lnTo>
                  <a:lnTo>
                    <a:pt x="2156917" y="635000"/>
                  </a:lnTo>
                  <a:lnTo>
                    <a:pt x="2148725" y="635000"/>
                  </a:lnTo>
                  <a:lnTo>
                    <a:pt x="2150618" y="622300"/>
                  </a:lnTo>
                  <a:lnTo>
                    <a:pt x="2155825" y="622300"/>
                  </a:lnTo>
                  <a:lnTo>
                    <a:pt x="2156917" y="635000"/>
                  </a:lnTo>
                  <a:lnTo>
                    <a:pt x="2156917" y="605142"/>
                  </a:lnTo>
                  <a:lnTo>
                    <a:pt x="2152205" y="596900"/>
                  </a:lnTo>
                  <a:lnTo>
                    <a:pt x="2141042" y="596900"/>
                  </a:lnTo>
                  <a:lnTo>
                    <a:pt x="2141042" y="685800"/>
                  </a:lnTo>
                  <a:lnTo>
                    <a:pt x="2135441" y="698398"/>
                  </a:lnTo>
                  <a:lnTo>
                    <a:pt x="2135441" y="990600"/>
                  </a:lnTo>
                  <a:lnTo>
                    <a:pt x="2127745" y="1003300"/>
                  </a:lnTo>
                  <a:lnTo>
                    <a:pt x="2123973" y="990600"/>
                  </a:lnTo>
                  <a:lnTo>
                    <a:pt x="2135441" y="990600"/>
                  </a:lnTo>
                  <a:lnTo>
                    <a:pt x="2135441" y="698398"/>
                  </a:lnTo>
                  <a:lnTo>
                    <a:pt x="2122386" y="698500"/>
                  </a:lnTo>
                  <a:lnTo>
                    <a:pt x="2121941" y="685800"/>
                  </a:lnTo>
                  <a:lnTo>
                    <a:pt x="2123783" y="673100"/>
                  </a:lnTo>
                  <a:lnTo>
                    <a:pt x="2135771" y="673100"/>
                  </a:lnTo>
                  <a:lnTo>
                    <a:pt x="2139213" y="685800"/>
                  </a:lnTo>
                  <a:lnTo>
                    <a:pt x="2141042" y="685800"/>
                  </a:lnTo>
                  <a:lnTo>
                    <a:pt x="2141042" y="596900"/>
                  </a:lnTo>
                  <a:lnTo>
                    <a:pt x="2139658" y="596900"/>
                  </a:lnTo>
                  <a:lnTo>
                    <a:pt x="2137816" y="584200"/>
                  </a:lnTo>
                  <a:lnTo>
                    <a:pt x="2147189" y="584200"/>
                  </a:lnTo>
                  <a:lnTo>
                    <a:pt x="2135581" y="560489"/>
                  </a:lnTo>
                  <a:lnTo>
                    <a:pt x="2135581" y="622300"/>
                  </a:lnTo>
                  <a:lnTo>
                    <a:pt x="2120506" y="622300"/>
                  </a:lnTo>
                  <a:lnTo>
                    <a:pt x="2120061" y="609600"/>
                  </a:lnTo>
                  <a:lnTo>
                    <a:pt x="2134895" y="609600"/>
                  </a:lnTo>
                  <a:lnTo>
                    <a:pt x="2135581" y="622300"/>
                  </a:lnTo>
                  <a:lnTo>
                    <a:pt x="2135581" y="560489"/>
                  </a:lnTo>
                  <a:lnTo>
                    <a:pt x="2134755" y="558800"/>
                  </a:lnTo>
                  <a:lnTo>
                    <a:pt x="2128786" y="552919"/>
                  </a:lnTo>
                  <a:lnTo>
                    <a:pt x="2128786" y="558800"/>
                  </a:lnTo>
                  <a:lnTo>
                    <a:pt x="2126208" y="571500"/>
                  </a:lnTo>
                  <a:lnTo>
                    <a:pt x="2122932" y="571500"/>
                  </a:lnTo>
                  <a:lnTo>
                    <a:pt x="2119807" y="558800"/>
                  </a:lnTo>
                  <a:lnTo>
                    <a:pt x="2128786" y="558800"/>
                  </a:lnTo>
                  <a:lnTo>
                    <a:pt x="2128786" y="552919"/>
                  </a:lnTo>
                  <a:lnTo>
                    <a:pt x="2121878" y="546100"/>
                  </a:lnTo>
                  <a:lnTo>
                    <a:pt x="2115248" y="533488"/>
                  </a:lnTo>
                  <a:lnTo>
                    <a:pt x="2115248" y="1054100"/>
                  </a:lnTo>
                  <a:lnTo>
                    <a:pt x="2110930" y="1054100"/>
                  </a:lnTo>
                  <a:lnTo>
                    <a:pt x="2110778" y="1041400"/>
                  </a:lnTo>
                  <a:lnTo>
                    <a:pt x="2115248" y="1054100"/>
                  </a:lnTo>
                  <a:lnTo>
                    <a:pt x="2115248" y="533488"/>
                  </a:lnTo>
                  <a:lnTo>
                    <a:pt x="2115096" y="533196"/>
                  </a:lnTo>
                  <a:lnTo>
                    <a:pt x="2115096" y="558800"/>
                  </a:lnTo>
                  <a:lnTo>
                    <a:pt x="2109940" y="571500"/>
                  </a:lnTo>
                  <a:lnTo>
                    <a:pt x="2106714" y="571500"/>
                  </a:lnTo>
                  <a:lnTo>
                    <a:pt x="2106269" y="558800"/>
                  </a:lnTo>
                  <a:lnTo>
                    <a:pt x="2115096" y="558800"/>
                  </a:lnTo>
                  <a:lnTo>
                    <a:pt x="2115096" y="533196"/>
                  </a:lnTo>
                  <a:lnTo>
                    <a:pt x="2111679" y="526694"/>
                  </a:lnTo>
                  <a:lnTo>
                    <a:pt x="2111679" y="546100"/>
                  </a:lnTo>
                  <a:lnTo>
                    <a:pt x="2105418" y="557872"/>
                  </a:lnTo>
                  <a:lnTo>
                    <a:pt x="2105418" y="990600"/>
                  </a:lnTo>
                  <a:lnTo>
                    <a:pt x="2102002" y="1003300"/>
                  </a:lnTo>
                  <a:lnTo>
                    <a:pt x="2100961" y="1003300"/>
                  </a:lnTo>
                  <a:lnTo>
                    <a:pt x="2098332" y="1016000"/>
                  </a:lnTo>
                  <a:lnTo>
                    <a:pt x="2094852" y="1016000"/>
                  </a:lnTo>
                  <a:lnTo>
                    <a:pt x="2094852" y="1054100"/>
                  </a:lnTo>
                  <a:lnTo>
                    <a:pt x="2092426" y="1066800"/>
                  </a:lnTo>
                  <a:lnTo>
                    <a:pt x="2087854" y="1066800"/>
                  </a:lnTo>
                  <a:lnTo>
                    <a:pt x="2087854" y="1409700"/>
                  </a:lnTo>
                  <a:lnTo>
                    <a:pt x="2087168" y="1409700"/>
                  </a:lnTo>
                  <a:lnTo>
                    <a:pt x="2087168" y="1435100"/>
                  </a:lnTo>
                  <a:lnTo>
                    <a:pt x="2082558" y="1447800"/>
                  </a:lnTo>
                  <a:lnTo>
                    <a:pt x="2070544" y="1447800"/>
                  </a:lnTo>
                  <a:lnTo>
                    <a:pt x="2072081" y="1460500"/>
                  </a:lnTo>
                  <a:lnTo>
                    <a:pt x="2077834" y="1460500"/>
                  </a:lnTo>
                  <a:lnTo>
                    <a:pt x="2070354" y="1473200"/>
                  </a:lnTo>
                  <a:lnTo>
                    <a:pt x="2068614" y="1470177"/>
                  </a:lnTo>
                  <a:lnTo>
                    <a:pt x="2068614" y="1485900"/>
                  </a:lnTo>
                  <a:lnTo>
                    <a:pt x="2066582" y="1498600"/>
                  </a:lnTo>
                  <a:lnTo>
                    <a:pt x="2059635" y="1498600"/>
                  </a:lnTo>
                  <a:lnTo>
                    <a:pt x="2059635" y="1511300"/>
                  </a:lnTo>
                  <a:lnTo>
                    <a:pt x="2038654" y="1511300"/>
                  </a:lnTo>
                  <a:lnTo>
                    <a:pt x="2037359" y="1524000"/>
                  </a:lnTo>
                  <a:lnTo>
                    <a:pt x="2045538" y="1524000"/>
                  </a:lnTo>
                  <a:lnTo>
                    <a:pt x="2044204" y="1536700"/>
                  </a:lnTo>
                  <a:lnTo>
                    <a:pt x="2018652" y="1536700"/>
                  </a:lnTo>
                  <a:lnTo>
                    <a:pt x="2016925" y="1549400"/>
                  </a:lnTo>
                  <a:lnTo>
                    <a:pt x="2018106" y="1549400"/>
                  </a:lnTo>
                  <a:lnTo>
                    <a:pt x="2018512" y="1562100"/>
                  </a:lnTo>
                  <a:lnTo>
                    <a:pt x="2008276" y="1562100"/>
                  </a:lnTo>
                  <a:lnTo>
                    <a:pt x="1999208" y="1549400"/>
                  </a:lnTo>
                  <a:lnTo>
                    <a:pt x="1955304" y="1549400"/>
                  </a:lnTo>
                  <a:lnTo>
                    <a:pt x="1955152" y="1562100"/>
                  </a:lnTo>
                  <a:lnTo>
                    <a:pt x="1942503" y="1562100"/>
                  </a:lnTo>
                  <a:lnTo>
                    <a:pt x="1949843" y="1549400"/>
                  </a:lnTo>
                  <a:lnTo>
                    <a:pt x="1954314" y="1549400"/>
                  </a:lnTo>
                  <a:lnTo>
                    <a:pt x="1957882" y="1536700"/>
                  </a:lnTo>
                  <a:lnTo>
                    <a:pt x="1959419" y="1536700"/>
                  </a:lnTo>
                  <a:lnTo>
                    <a:pt x="1961362" y="1524000"/>
                  </a:lnTo>
                  <a:lnTo>
                    <a:pt x="1967661" y="1524000"/>
                  </a:lnTo>
                  <a:lnTo>
                    <a:pt x="1971827" y="1511300"/>
                  </a:lnTo>
                  <a:lnTo>
                    <a:pt x="1973516" y="1511300"/>
                  </a:lnTo>
                  <a:lnTo>
                    <a:pt x="1978558" y="1524000"/>
                  </a:lnTo>
                  <a:lnTo>
                    <a:pt x="1993404" y="1524000"/>
                  </a:lnTo>
                  <a:lnTo>
                    <a:pt x="1988934" y="1511300"/>
                  </a:lnTo>
                  <a:lnTo>
                    <a:pt x="1995043" y="1511300"/>
                  </a:lnTo>
                  <a:lnTo>
                    <a:pt x="1994395" y="1498600"/>
                  </a:lnTo>
                  <a:lnTo>
                    <a:pt x="2001240" y="1498600"/>
                  </a:lnTo>
                  <a:lnTo>
                    <a:pt x="1997125" y="1511300"/>
                  </a:lnTo>
                  <a:lnTo>
                    <a:pt x="1995932" y="1511300"/>
                  </a:lnTo>
                  <a:lnTo>
                    <a:pt x="1993404" y="1524000"/>
                  </a:lnTo>
                  <a:lnTo>
                    <a:pt x="2023668" y="1524000"/>
                  </a:lnTo>
                  <a:lnTo>
                    <a:pt x="2027034" y="1511300"/>
                  </a:lnTo>
                  <a:lnTo>
                    <a:pt x="2019998" y="1511300"/>
                  </a:lnTo>
                  <a:lnTo>
                    <a:pt x="2025700" y="1498600"/>
                  </a:lnTo>
                  <a:lnTo>
                    <a:pt x="2028977" y="1498600"/>
                  </a:lnTo>
                  <a:lnTo>
                    <a:pt x="2031301" y="1485900"/>
                  </a:lnTo>
                  <a:lnTo>
                    <a:pt x="2054225" y="1485900"/>
                  </a:lnTo>
                  <a:lnTo>
                    <a:pt x="2068614" y="1485900"/>
                  </a:lnTo>
                  <a:lnTo>
                    <a:pt x="2068614" y="1470177"/>
                  </a:lnTo>
                  <a:lnTo>
                    <a:pt x="2063051" y="1460500"/>
                  </a:lnTo>
                  <a:lnTo>
                    <a:pt x="2064054" y="1460500"/>
                  </a:lnTo>
                  <a:lnTo>
                    <a:pt x="2062962" y="1447800"/>
                  </a:lnTo>
                  <a:lnTo>
                    <a:pt x="2066582" y="1447800"/>
                  </a:lnTo>
                  <a:lnTo>
                    <a:pt x="2066429" y="1435100"/>
                  </a:lnTo>
                  <a:lnTo>
                    <a:pt x="2071585" y="1435100"/>
                  </a:lnTo>
                  <a:lnTo>
                    <a:pt x="2074659" y="1422400"/>
                  </a:lnTo>
                  <a:lnTo>
                    <a:pt x="2076157" y="1435100"/>
                  </a:lnTo>
                  <a:lnTo>
                    <a:pt x="2087168" y="1435100"/>
                  </a:lnTo>
                  <a:lnTo>
                    <a:pt x="2087168" y="1409700"/>
                  </a:lnTo>
                  <a:lnTo>
                    <a:pt x="2085378" y="1409700"/>
                  </a:lnTo>
                  <a:lnTo>
                    <a:pt x="2084781" y="1422400"/>
                  </a:lnTo>
                  <a:lnTo>
                    <a:pt x="2083689" y="1422400"/>
                  </a:lnTo>
                  <a:lnTo>
                    <a:pt x="2077389" y="1409700"/>
                  </a:lnTo>
                  <a:lnTo>
                    <a:pt x="2077097" y="1409700"/>
                  </a:lnTo>
                  <a:lnTo>
                    <a:pt x="2082850" y="1397000"/>
                  </a:lnTo>
                  <a:lnTo>
                    <a:pt x="2085378" y="1397000"/>
                  </a:lnTo>
                  <a:lnTo>
                    <a:pt x="2087854" y="1409700"/>
                  </a:lnTo>
                  <a:lnTo>
                    <a:pt x="2087854" y="1066800"/>
                  </a:lnTo>
                  <a:lnTo>
                    <a:pt x="2087359" y="1066800"/>
                  </a:lnTo>
                  <a:lnTo>
                    <a:pt x="2087359" y="1358900"/>
                  </a:lnTo>
                  <a:lnTo>
                    <a:pt x="2086470" y="1371600"/>
                  </a:lnTo>
                  <a:lnTo>
                    <a:pt x="2083943" y="1371600"/>
                  </a:lnTo>
                  <a:lnTo>
                    <a:pt x="2082558" y="1384300"/>
                  </a:lnTo>
                  <a:lnTo>
                    <a:pt x="2074418" y="1384300"/>
                  </a:lnTo>
                  <a:lnTo>
                    <a:pt x="2074418" y="1397000"/>
                  </a:lnTo>
                  <a:lnTo>
                    <a:pt x="2072132" y="1409700"/>
                  </a:lnTo>
                  <a:lnTo>
                    <a:pt x="2069160" y="1422400"/>
                  </a:lnTo>
                  <a:lnTo>
                    <a:pt x="2053628" y="1422400"/>
                  </a:lnTo>
                  <a:lnTo>
                    <a:pt x="2058885" y="1435100"/>
                  </a:lnTo>
                  <a:lnTo>
                    <a:pt x="2057400" y="1447800"/>
                  </a:lnTo>
                  <a:lnTo>
                    <a:pt x="2045843" y="1447800"/>
                  </a:lnTo>
                  <a:lnTo>
                    <a:pt x="2044496" y="1460500"/>
                  </a:lnTo>
                  <a:lnTo>
                    <a:pt x="2032495" y="1460500"/>
                  </a:lnTo>
                  <a:lnTo>
                    <a:pt x="2031796" y="1447800"/>
                  </a:lnTo>
                  <a:lnTo>
                    <a:pt x="2024608" y="1460500"/>
                  </a:lnTo>
                  <a:lnTo>
                    <a:pt x="2018157" y="1460500"/>
                  </a:lnTo>
                  <a:lnTo>
                    <a:pt x="2010968" y="1447800"/>
                  </a:lnTo>
                  <a:lnTo>
                    <a:pt x="2019896" y="1447800"/>
                  </a:lnTo>
                  <a:lnTo>
                    <a:pt x="2020100" y="1435100"/>
                  </a:lnTo>
                  <a:lnTo>
                    <a:pt x="2011654" y="1435100"/>
                  </a:lnTo>
                  <a:lnTo>
                    <a:pt x="2011159" y="1422400"/>
                  </a:lnTo>
                  <a:lnTo>
                    <a:pt x="1998268" y="1422400"/>
                  </a:lnTo>
                  <a:lnTo>
                    <a:pt x="1993150" y="1409700"/>
                  </a:lnTo>
                  <a:lnTo>
                    <a:pt x="2009279" y="1409700"/>
                  </a:lnTo>
                  <a:lnTo>
                    <a:pt x="2005164" y="1397000"/>
                  </a:lnTo>
                  <a:lnTo>
                    <a:pt x="2007628" y="1397000"/>
                  </a:lnTo>
                  <a:lnTo>
                    <a:pt x="2013204" y="1384300"/>
                  </a:lnTo>
                  <a:lnTo>
                    <a:pt x="2011311" y="1384300"/>
                  </a:lnTo>
                  <a:lnTo>
                    <a:pt x="2008936" y="1371600"/>
                  </a:lnTo>
                  <a:lnTo>
                    <a:pt x="2015375" y="1371600"/>
                  </a:lnTo>
                  <a:lnTo>
                    <a:pt x="2017610" y="1384300"/>
                  </a:lnTo>
                  <a:lnTo>
                    <a:pt x="2027288" y="1384300"/>
                  </a:lnTo>
                  <a:lnTo>
                    <a:pt x="2031060" y="1397000"/>
                  </a:lnTo>
                  <a:lnTo>
                    <a:pt x="2024456" y="1397000"/>
                  </a:lnTo>
                  <a:lnTo>
                    <a:pt x="2028774" y="1409700"/>
                  </a:lnTo>
                  <a:lnTo>
                    <a:pt x="2036762" y="1409700"/>
                  </a:lnTo>
                  <a:lnTo>
                    <a:pt x="2039048" y="1422400"/>
                  </a:lnTo>
                  <a:lnTo>
                    <a:pt x="2041829" y="1422400"/>
                  </a:lnTo>
                  <a:lnTo>
                    <a:pt x="2047582" y="1409700"/>
                  </a:lnTo>
                  <a:lnTo>
                    <a:pt x="2067915" y="1409700"/>
                  </a:lnTo>
                  <a:lnTo>
                    <a:pt x="2060625" y="1397000"/>
                  </a:lnTo>
                  <a:lnTo>
                    <a:pt x="2059381" y="1397000"/>
                  </a:lnTo>
                  <a:lnTo>
                    <a:pt x="2059241" y="1384300"/>
                  </a:lnTo>
                  <a:lnTo>
                    <a:pt x="2062365" y="1397000"/>
                  </a:lnTo>
                  <a:lnTo>
                    <a:pt x="2074418" y="1397000"/>
                  </a:lnTo>
                  <a:lnTo>
                    <a:pt x="2074418" y="1384300"/>
                  </a:lnTo>
                  <a:lnTo>
                    <a:pt x="2062213" y="1384300"/>
                  </a:lnTo>
                  <a:lnTo>
                    <a:pt x="2062454" y="1371600"/>
                  </a:lnTo>
                  <a:lnTo>
                    <a:pt x="2070252" y="1371600"/>
                  </a:lnTo>
                  <a:lnTo>
                    <a:pt x="2078240" y="1358900"/>
                  </a:lnTo>
                  <a:lnTo>
                    <a:pt x="2087359" y="1358900"/>
                  </a:lnTo>
                  <a:lnTo>
                    <a:pt x="2087359" y="1066800"/>
                  </a:lnTo>
                  <a:lnTo>
                    <a:pt x="2082012" y="1066800"/>
                  </a:lnTo>
                  <a:lnTo>
                    <a:pt x="2080768" y="1054100"/>
                  </a:lnTo>
                  <a:lnTo>
                    <a:pt x="2094852" y="1054100"/>
                  </a:lnTo>
                  <a:lnTo>
                    <a:pt x="2094852" y="1016000"/>
                  </a:lnTo>
                  <a:lnTo>
                    <a:pt x="2089899" y="1016000"/>
                  </a:lnTo>
                  <a:lnTo>
                    <a:pt x="2086813" y="1003300"/>
                  </a:lnTo>
                  <a:lnTo>
                    <a:pt x="2091080" y="1003300"/>
                  </a:lnTo>
                  <a:lnTo>
                    <a:pt x="2091080" y="990600"/>
                  </a:lnTo>
                  <a:lnTo>
                    <a:pt x="2105418" y="990600"/>
                  </a:lnTo>
                  <a:lnTo>
                    <a:pt x="2105418" y="557872"/>
                  </a:lnTo>
                  <a:lnTo>
                    <a:pt x="2104923" y="558800"/>
                  </a:lnTo>
                  <a:lnTo>
                    <a:pt x="2102192" y="558800"/>
                  </a:lnTo>
                  <a:lnTo>
                    <a:pt x="2102192" y="762000"/>
                  </a:lnTo>
                  <a:lnTo>
                    <a:pt x="2088362" y="762000"/>
                  </a:lnTo>
                  <a:lnTo>
                    <a:pt x="2093163" y="749300"/>
                  </a:lnTo>
                  <a:lnTo>
                    <a:pt x="2094560" y="749300"/>
                  </a:lnTo>
                  <a:lnTo>
                    <a:pt x="2102192" y="762000"/>
                  </a:lnTo>
                  <a:lnTo>
                    <a:pt x="2102192" y="558800"/>
                  </a:lnTo>
                  <a:lnTo>
                    <a:pt x="2101646" y="558800"/>
                  </a:lnTo>
                  <a:lnTo>
                    <a:pt x="2101646" y="584200"/>
                  </a:lnTo>
                  <a:lnTo>
                    <a:pt x="2101062" y="596900"/>
                  </a:lnTo>
                  <a:lnTo>
                    <a:pt x="2098929" y="596900"/>
                  </a:lnTo>
                  <a:lnTo>
                    <a:pt x="2096046" y="609600"/>
                  </a:lnTo>
                  <a:lnTo>
                    <a:pt x="2094115" y="596900"/>
                  </a:lnTo>
                  <a:lnTo>
                    <a:pt x="2087613" y="596900"/>
                  </a:lnTo>
                  <a:lnTo>
                    <a:pt x="2087270" y="584200"/>
                  </a:lnTo>
                  <a:lnTo>
                    <a:pt x="2092325" y="584200"/>
                  </a:lnTo>
                  <a:lnTo>
                    <a:pt x="2095055" y="596900"/>
                  </a:lnTo>
                  <a:lnTo>
                    <a:pt x="2097582" y="596900"/>
                  </a:lnTo>
                  <a:lnTo>
                    <a:pt x="2101151" y="584200"/>
                  </a:lnTo>
                  <a:lnTo>
                    <a:pt x="2101646" y="584200"/>
                  </a:lnTo>
                  <a:lnTo>
                    <a:pt x="2101646" y="558800"/>
                  </a:lnTo>
                  <a:lnTo>
                    <a:pt x="2097379" y="558800"/>
                  </a:lnTo>
                  <a:lnTo>
                    <a:pt x="2096592" y="546100"/>
                  </a:lnTo>
                  <a:lnTo>
                    <a:pt x="2111679" y="546100"/>
                  </a:lnTo>
                  <a:lnTo>
                    <a:pt x="2111679" y="526694"/>
                  </a:lnTo>
                  <a:lnTo>
                    <a:pt x="2108530" y="520700"/>
                  </a:lnTo>
                  <a:lnTo>
                    <a:pt x="2094712" y="495300"/>
                  </a:lnTo>
                  <a:lnTo>
                    <a:pt x="2094306" y="495300"/>
                  </a:lnTo>
                  <a:lnTo>
                    <a:pt x="2094306" y="533400"/>
                  </a:lnTo>
                  <a:lnTo>
                    <a:pt x="2088210" y="533400"/>
                  </a:lnTo>
                  <a:lnTo>
                    <a:pt x="2088210" y="546100"/>
                  </a:lnTo>
                  <a:lnTo>
                    <a:pt x="2085479" y="558800"/>
                  </a:lnTo>
                  <a:lnTo>
                    <a:pt x="2078926" y="558800"/>
                  </a:lnTo>
                  <a:lnTo>
                    <a:pt x="2079625" y="546100"/>
                  </a:lnTo>
                  <a:lnTo>
                    <a:pt x="2088210" y="546100"/>
                  </a:lnTo>
                  <a:lnTo>
                    <a:pt x="2088210" y="533400"/>
                  </a:lnTo>
                  <a:lnTo>
                    <a:pt x="2080971" y="533400"/>
                  </a:lnTo>
                  <a:lnTo>
                    <a:pt x="2082406" y="520700"/>
                  </a:lnTo>
                  <a:lnTo>
                    <a:pt x="2091385" y="520700"/>
                  </a:lnTo>
                  <a:lnTo>
                    <a:pt x="2094306" y="533400"/>
                  </a:lnTo>
                  <a:lnTo>
                    <a:pt x="2094306" y="495300"/>
                  </a:lnTo>
                  <a:lnTo>
                    <a:pt x="2091778" y="495300"/>
                  </a:lnTo>
                  <a:lnTo>
                    <a:pt x="2087092" y="482600"/>
                  </a:lnTo>
                  <a:lnTo>
                    <a:pt x="2082368" y="482600"/>
                  </a:lnTo>
                  <a:lnTo>
                    <a:pt x="2077567" y="469900"/>
                  </a:lnTo>
                  <a:lnTo>
                    <a:pt x="2072360" y="469900"/>
                  </a:lnTo>
                  <a:lnTo>
                    <a:pt x="2072360" y="584200"/>
                  </a:lnTo>
                  <a:lnTo>
                    <a:pt x="2071535" y="584200"/>
                  </a:lnTo>
                  <a:lnTo>
                    <a:pt x="2071535" y="762000"/>
                  </a:lnTo>
                  <a:lnTo>
                    <a:pt x="2070049" y="774700"/>
                  </a:lnTo>
                  <a:lnTo>
                    <a:pt x="2068664" y="774700"/>
                  </a:lnTo>
                  <a:lnTo>
                    <a:pt x="2068664" y="1193800"/>
                  </a:lnTo>
                  <a:lnTo>
                    <a:pt x="2067966" y="1193800"/>
                  </a:lnTo>
                  <a:lnTo>
                    <a:pt x="2067966" y="1320800"/>
                  </a:lnTo>
                  <a:lnTo>
                    <a:pt x="2066721" y="1333500"/>
                  </a:lnTo>
                  <a:lnTo>
                    <a:pt x="2065934" y="1333500"/>
                  </a:lnTo>
                  <a:lnTo>
                    <a:pt x="2062111" y="1346200"/>
                  </a:lnTo>
                  <a:lnTo>
                    <a:pt x="2051202" y="1346200"/>
                  </a:lnTo>
                  <a:lnTo>
                    <a:pt x="2054923" y="1333500"/>
                  </a:lnTo>
                  <a:lnTo>
                    <a:pt x="2057704" y="1333500"/>
                  </a:lnTo>
                  <a:lnTo>
                    <a:pt x="2059038" y="1320800"/>
                  </a:lnTo>
                  <a:lnTo>
                    <a:pt x="2067966" y="1320800"/>
                  </a:lnTo>
                  <a:lnTo>
                    <a:pt x="2067966" y="1193800"/>
                  </a:lnTo>
                  <a:lnTo>
                    <a:pt x="2062962" y="1193800"/>
                  </a:lnTo>
                  <a:lnTo>
                    <a:pt x="2062314" y="1206500"/>
                  </a:lnTo>
                  <a:lnTo>
                    <a:pt x="2050453" y="1206500"/>
                  </a:lnTo>
                  <a:lnTo>
                    <a:pt x="2048421" y="1193800"/>
                  </a:lnTo>
                  <a:lnTo>
                    <a:pt x="2054479" y="1193800"/>
                  </a:lnTo>
                  <a:lnTo>
                    <a:pt x="2059432" y="1181100"/>
                  </a:lnTo>
                  <a:lnTo>
                    <a:pt x="2050503" y="1181100"/>
                  </a:lnTo>
                  <a:lnTo>
                    <a:pt x="2058047" y="1168400"/>
                  </a:lnTo>
                  <a:lnTo>
                    <a:pt x="2061464" y="1168400"/>
                  </a:lnTo>
                  <a:lnTo>
                    <a:pt x="2064004" y="1181100"/>
                  </a:lnTo>
                  <a:lnTo>
                    <a:pt x="2068118" y="1181100"/>
                  </a:lnTo>
                  <a:lnTo>
                    <a:pt x="2068664" y="1193800"/>
                  </a:lnTo>
                  <a:lnTo>
                    <a:pt x="2068664" y="774700"/>
                  </a:lnTo>
                  <a:lnTo>
                    <a:pt x="2064346" y="774700"/>
                  </a:lnTo>
                  <a:lnTo>
                    <a:pt x="2057196" y="764705"/>
                  </a:lnTo>
                  <a:lnTo>
                    <a:pt x="2057196" y="1155700"/>
                  </a:lnTo>
                  <a:lnTo>
                    <a:pt x="2051392" y="1168400"/>
                  </a:lnTo>
                  <a:lnTo>
                    <a:pt x="2048129" y="1168400"/>
                  </a:lnTo>
                  <a:lnTo>
                    <a:pt x="2048129" y="1358900"/>
                  </a:lnTo>
                  <a:lnTo>
                    <a:pt x="2030704" y="1358900"/>
                  </a:lnTo>
                  <a:lnTo>
                    <a:pt x="2036267" y="1346200"/>
                  </a:lnTo>
                  <a:lnTo>
                    <a:pt x="2045500" y="1346200"/>
                  </a:lnTo>
                  <a:lnTo>
                    <a:pt x="2048129" y="1358900"/>
                  </a:lnTo>
                  <a:lnTo>
                    <a:pt x="2048129" y="1168400"/>
                  </a:lnTo>
                  <a:lnTo>
                    <a:pt x="2045944" y="1155700"/>
                  </a:lnTo>
                  <a:lnTo>
                    <a:pt x="2044153" y="1155700"/>
                  </a:lnTo>
                  <a:lnTo>
                    <a:pt x="2043950" y="1143000"/>
                  </a:lnTo>
                  <a:lnTo>
                    <a:pt x="2050503" y="1143000"/>
                  </a:lnTo>
                  <a:lnTo>
                    <a:pt x="2053932" y="1155700"/>
                  </a:lnTo>
                  <a:lnTo>
                    <a:pt x="2057196" y="1155700"/>
                  </a:lnTo>
                  <a:lnTo>
                    <a:pt x="2057196" y="764705"/>
                  </a:lnTo>
                  <a:lnTo>
                    <a:pt x="2056650" y="763943"/>
                  </a:lnTo>
                  <a:lnTo>
                    <a:pt x="2056650" y="1003300"/>
                  </a:lnTo>
                  <a:lnTo>
                    <a:pt x="2052040" y="1016000"/>
                  </a:lnTo>
                  <a:lnTo>
                    <a:pt x="2051888" y="1016000"/>
                  </a:lnTo>
                  <a:lnTo>
                    <a:pt x="2050503" y="1028700"/>
                  </a:lnTo>
                  <a:lnTo>
                    <a:pt x="2038553" y="1028700"/>
                  </a:lnTo>
                  <a:lnTo>
                    <a:pt x="2037207" y="1016000"/>
                  </a:lnTo>
                  <a:lnTo>
                    <a:pt x="2026348" y="1016000"/>
                  </a:lnTo>
                  <a:lnTo>
                    <a:pt x="2026348" y="1066800"/>
                  </a:lnTo>
                  <a:lnTo>
                    <a:pt x="2026043" y="1079500"/>
                  </a:lnTo>
                  <a:lnTo>
                    <a:pt x="2025408" y="1079500"/>
                  </a:lnTo>
                  <a:lnTo>
                    <a:pt x="2025408" y="1231900"/>
                  </a:lnTo>
                  <a:lnTo>
                    <a:pt x="2017712" y="1231900"/>
                  </a:lnTo>
                  <a:lnTo>
                    <a:pt x="2017712" y="1346200"/>
                  </a:lnTo>
                  <a:lnTo>
                    <a:pt x="2001189" y="1346200"/>
                  </a:lnTo>
                  <a:lnTo>
                    <a:pt x="1999005" y="1333500"/>
                  </a:lnTo>
                  <a:lnTo>
                    <a:pt x="2017610" y="1333500"/>
                  </a:lnTo>
                  <a:lnTo>
                    <a:pt x="2017712" y="1346200"/>
                  </a:lnTo>
                  <a:lnTo>
                    <a:pt x="2017712" y="1231900"/>
                  </a:lnTo>
                  <a:lnTo>
                    <a:pt x="1992363" y="1231900"/>
                  </a:lnTo>
                  <a:lnTo>
                    <a:pt x="1997075" y="1244600"/>
                  </a:lnTo>
                  <a:lnTo>
                    <a:pt x="1996782" y="1244600"/>
                  </a:lnTo>
                  <a:lnTo>
                    <a:pt x="1994839" y="1257300"/>
                  </a:lnTo>
                  <a:lnTo>
                    <a:pt x="1987207" y="1257300"/>
                  </a:lnTo>
                  <a:lnTo>
                    <a:pt x="1994154" y="1270000"/>
                  </a:lnTo>
                  <a:lnTo>
                    <a:pt x="1999500" y="1270000"/>
                  </a:lnTo>
                  <a:lnTo>
                    <a:pt x="2002383" y="1282700"/>
                  </a:lnTo>
                  <a:lnTo>
                    <a:pt x="2006498" y="1282700"/>
                  </a:lnTo>
                  <a:lnTo>
                    <a:pt x="1997075" y="1295400"/>
                  </a:lnTo>
                  <a:lnTo>
                    <a:pt x="1991423" y="1295400"/>
                  </a:lnTo>
                  <a:lnTo>
                    <a:pt x="1992604" y="1282700"/>
                  </a:lnTo>
                  <a:lnTo>
                    <a:pt x="1981352" y="1282700"/>
                  </a:lnTo>
                  <a:lnTo>
                    <a:pt x="1980806" y="1270000"/>
                  </a:lnTo>
                  <a:lnTo>
                    <a:pt x="1980057" y="1270000"/>
                  </a:lnTo>
                  <a:lnTo>
                    <a:pt x="1983778" y="1257300"/>
                  </a:lnTo>
                  <a:lnTo>
                    <a:pt x="1983130" y="1257300"/>
                  </a:lnTo>
                  <a:lnTo>
                    <a:pt x="1979168" y="1249375"/>
                  </a:lnTo>
                  <a:lnTo>
                    <a:pt x="1979168" y="1384300"/>
                  </a:lnTo>
                  <a:lnTo>
                    <a:pt x="1977377" y="1384300"/>
                  </a:lnTo>
                  <a:lnTo>
                    <a:pt x="1975840" y="1397000"/>
                  </a:lnTo>
                  <a:lnTo>
                    <a:pt x="1974646" y="1409700"/>
                  </a:lnTo>
                  <a:lnTo>
                    <a:pt x="1965325" y="1409700"/>
                  </a:lnTo>
                  <a:lnTo>
                    <a:pt x="1960714" y="1398460"/>
                  </a:lnTo>
                  <a:lnTo>
                    <a:pt x="1960714" y="1422400"/>
                  </a:lnTo>
                  <a:lnTo>
                    <a:pt x="1950885" y="1422400"/>
                  </a:lnTo>
                  <a:lnTo>
                    <a:pt x="1949704" y="1412646"/>
                  </a:lnTo>
                  <a:lnTo>
                    <a:pt x="1949704" y="1524000"/>
                  </a:lnTo>
                  <a:lnTo>
                    <a:pt x="1948561" y="1536700"/>
                  </a:lnTo>
                  <a:lnTo>
                    <a:pt x="1936000" y="1536700"/>
                  </a:lnTo>
                  <a:lnTo>
                    <a:pt x="1939632" y="1549400"/>
                  </a:lnTo>
                  <a:lnTo>
                    <a:pt x="1940128" y="1549400"/>
                  </a:lnTo>
                  <a:lnTo>
                    <a:pt x="1938629" y="1562100"/>
                  </a:lnTo>
                  <a:lnTo>
                    <a:pt x="1915668" y="1562100"/>
                  </a:lnTo>
                  <a:lnTo>
                    <a:pt x="1916861" y="1549400"/>
                  </a:lnTo>
                  <a:lnTo>
                    <a:pt x="1934768" y="1549400"/>
                  </a:lnTo>
                  <a:lnTo>
                    <a:pt x="1936000" y="1536700"/>
                  </a:lnTo>
                  <a:lnTo>
                    <a:pt x="1934616" y="1536700"/>
                  </a:lnTo>
                  <a:lnTo>
                    <a:pt x="1931098" y="1524000"/>
                  </a:lnTo>
                  <a:lnTo>
                    <a:pt x="1939429" y="1524000"/>
                  </a:lnTo>
                  <a:lnTo>
                    <a:pt x="1941271" y="1511300"/>
                  </a:lnTo>
                  <a:lnTo>
                    <a:pt x="1944192" y="1524000"/>
                  </a:lnTo>
                  <a:lnTo>
                    <a:pt x="1949704" y="1524000"/>
                  </a:lnTo>
                  <a:lnTo>
                    <a:pt x="1949704" y="1412646"/>
                  </a:lnTo>
                  <a:lnTo>
                    <a:pt x="1949348" y="1409700"/>
                  </a:lnTo>
                  <a:lnTo>
                    <a:pt x="1947113" y="1409700"/>
                  </a:lnTo>
                  <a:lnTo>
                    <a:pt x="1941664" y="1397000"/>
                  </a:lnTo>
                  <a:lnTo>
                    <a:pt x="1949653" y="1397000"/>
                  </a:lnTo>
                  <a:lnTo>
                    <a:pt x="1950046" y="1409700"/>
                  </a:lnTo>
                  <a:lnTo>
                    <a:pt x="1957882" y="1409700"/>
                  </a:lnTo>
                  <a:lnTo>
                    <a:pt x="1960714" y="1422400"/>
                  </a:lnTo>
                  <a:lnTo>
                    <a:pt x="1960714" y="1398460"/>
                  </a:lnTo>
                  <a:lnTo>
                    <a:pt x="1960118" y="1397000"/>
                  </a:lnTo>
                  <a:lnTo>
                    <a:pt x="1952929" y="1397000"/>
                  </a:lnTo>
                  <a:lnTo>
                    <a:pt x="1952764" y="1384300"/>
                  </a:lnTo>
                  <a:lnTo>
                    <a:pt x="1952142" y="1384300"/>
                  </a:lnTo>
                  <a:lnTo>
                    <a:pt x="1951990" y="1371600"/>
                  </a:lnTo>
                  <a:lnTo>
                    <a:pt x="1953971" y="1371600"/>
                  </a:lnTo>
                  <a:lnTo>
                    <a:pt x="1955203" y="1358900"/>
                  </a:lnTo>
                  <a:lnTo>
                    <a:pt x="1973021" y="1358900"/>
                  </a:lnTo>
                  <a:lnTo>
                    <a:pt x="1975345" y="1371600"/>
                  </a:lnTo>
                  <a:lnTo>
                    <a:pt x="1978774" y="1371600"/>
                  </a:lnTo>
                  <a:lnTo>
                    <a:pt x="1979168" y="1384300"/>
                  </a:lnTo>
                  <a:lnTo>
                    <a:pt x="1979168" y="1249375"/>
                  </a:lnTo>
                  <a:lnTo>
                    <a:pt x="1977377" y="1245793"/>
                  </a:lnTo>
                  <a:lnTo>
                    <a:pt x="1977377" y="1282700"/>
                  </a:lnTo>
                  <a:lnTo>
                    <a:pt x="1974850" y="1295400"/>
                  </a:lnTo>
                  <a:lnTo>
                    <a:pt x="1972475" y="1295400"/>
                  </a:lnTo>
                  <a:lnTo>
                    <a:pt x="1969744" y="1308100"/>
                  </a:lnTo>
                  <a:lnTo>
                    <a:pt x="1960664" y="1308100"/>
                  </a:lnTo>
                  <a:lnTo>
                    <a:pt x="1968995" y="1295400"/>
                  </a:lnTo>
                  <a:lnTo>
                    <a:pt x="1964385" y="1295400"/>
                  </a:lnTo>
                  <a:lnTo>
                    <a:pt x="1968055" y="1282700"/>
                  </a:lnTo>
                  <a:lnTo>
                    <a:pt x="1977377" y="1282700"/>
                  </a:lnTo>
                  <a:lnTo>
                    <a:pt x="1977377" y="1245793"/>
                  </a:lnTo>
                  <a:lnTo>
                    <a:pt x="1976780" y="1244600"/>
                  </a:lnTo>
                  <a:lnTo>
                    <a:pt x="1977783" y="1244600"/>
                  </a:lnTo>
                  <a:lnTo>
                    <a:pt x="1981327" y="1231900"/>
                  </a:lnTo>
                  <a:lnTo>
                    <a:pt x="1986927" y="1231900"/>
                  </a:lnTo>
                  <a:lnTo>
                    <a:pt x="1994306" y="1219200"/>
                  </a:lnTo>
                  <a:lnTo>
                    <a:pt x="2004021" y="1219200"/>
                  </a:lnTo>
                  <a:lnTo>
                    <a:pt x="2004123" y="1206500"/>
                  </a:lnTo>
                  <a:lnTo>
                    <a:pt x="2020595" y="1206500"/>
                  </a:lnTo>
                  <a:lnTo>
                    <a:pt x="2020785" y="1219200"/>
                  </a:lnTo>
                  <a:lnTo>
                    <a:pt x="2023859" y="1219200"/>
                  </a:lnTo>
                  <a:lnTo>
                    <a:pt x="2025408" y="1231900"/>
                  </a:lnTo>
                  <a:lnTo>
                    <a:pt x="2025408" y="1079500"/>
                  </a:lnTo>
                  <a:lnTo>
                    <a:pt x="2011159" y="1079500"/>
                  </a:lnTo>
                  <a:lnTo>
                    <a:pt x="2010613" y="1066800"/>
                  </a:lnTo>
                  <a:lnTo>
                    <a:pt x="2019998" y="1066800"/>
                  </a:lnTo>
                  <a:lnTo>
                    <a:pt x="2024113" y="1054100"/>
                  </a:lnTo>
                  <a:lnTo>
                    <a:pt x="2026348" y="1066800"/>
                  </a:lnTo>
                  <a:lnTo>
                    <a:pt x="2026348" y="1016000"/>
                  </a:lnTo>
                  <a:lnTo>
                    <a:pt x="2021776" y="1016000"/>
                  </a:lnTo>
                  <a:lnTo>
                    <a:pt x="2017268" y="1003300"/>
                  </a:lnTo>
                  <a:lnTo>
                    <a:pt x="2045843" y="1003300"/>
                  </a:lnTo>
                  <a:lnTo>
                    <a:pt x="2049170" y="990600"/>
                  </a:lnTo>
                  <a:lnTo>
                    <a:pt x="2051545" y="1003300"/>
                  </a:lnTo>
                  <a:lnTo>
                    <a:pt x="2056650" y="1003300"/>
                  </a:lnTo>
                  <a:lnTo>
                    <a:pt x="2056650" y="763943"/>
                  </a:lnTo>
                  <a:lnTo>
                    <a:pt x="2055266" y="762000"/>
                  </a:lnTo>
                  <a:lnTo>
                    <a:pt x="2059089" y="762000"/>
                  </a:lnTo>
                  <a:lnTo>
                    <a:pt x="2064054" y="749300"/>
                  </a:lnTo>
                  <a:lnTo>
                    <a:pt x="2067077" y="762000"/>
                  </a:lnTo>
                  <a:lnTo>
                    <a:pt x="2071535" y="762000"/>
                  </a:lnTo>
                  <a:lnTo>
                    <a:pt x="2071535" y="584200"/>
                  </a:lnTo>
                  <a:lnTo>
                    <a:pt x="2054479" y="584200"/>
                  </a:lnTo>
                  <a:lnTo>
                    <a:pt x="2060473" y="571500"/>
                  </a:lnTo>
                  <a:lnTo>
                    <a:pt x="2066353" y="571500"/>
                  </a:lnTo>
                  <a:lnTo>
                    <a:pt x="2072360" y="584200"/>
                  </a:lnTo>
                  <a:lnTo>
                    <a:pt x="2072360" y="469900"/>
                  </a:lnTo>
                  <a:lnTo>
                    <a:pt x="2065286" y="469900"/>
                  </a:lnTo>
                  <a:lnTo>
                    <a:pt x="2065286" y="508000"/>
                  </a:lnTo>
                  <a:lnTo>
                    <a:pt x="2060549" y="508000"/>
                  </a:lnTo>
                  <a:lnTo>
                    <a:pt x="2060549" y="520700"/>
                  </a:lnTo>
                  <a:lnTo>
                    <a:pt x="2058631" y="533400"/>
                  </a:lnTo>
                  <a:lnTo>
                    <a:pt x="2050656" y="533400"/>
                  </a:lnTo>
                  <a:lnTo>
                    <a:pt x="2050656" y="647700"/>
                  </a:lnTo>
                  <a:lnTo>
                    <a:pt x="2048319" y="660400"/>
                  </a:lnTo>
                  <a:lnTo>
                    <a:pt x="2047379" y="647700"/>
                  </a:lnTo>
                  <a:lnTo>
                    <a:pt x="2050656" y="647700"/>
                  </a:lnTo>
                  <a:lnTo>
                    <a:pt x="2050656" y="533400"/>
                  </a:lnTo>
                  <a:lnTo>
                    <a:pt x="2044700" y="533400"/>
                  </a:lnTo>
                  <a:lnTo>
                    <a:pt x="2044700" y="558800"/>
                  </a:lnTo>
                  <a:lnTo>
                    <a:pt x="2042617" y="571500"/>
                  </a:lnTo>
                  <a:lnTo>
                    <a:pt x="2038845" y="558800"/>
                  </a:lnTo>
                  <a:lnTo>
                    <a:pt x="2044700" y="558800"/>
                  </a:lnTo>
                  <a:lnTo>
                    <a:pt x="2044700" y="533400"/>
                  </a:lnTo>
                  <a:lnTo>
                    <a:pt x="2032698" y="533400"/>
                  </a:lnTo>
                  <a:lnTo>
                    <a:pt x="2033041" y="520700"/>
                  </a:lnTo>
                  <a:lnTo>
                    <a:pt x="2036318" y="520700"/>
                  </a:lnTo>
                  <a:lnTo>
                    <a:pt x="2036965" y="508000"/>
                  </a:lnTo>
                  <a:lnTo>
                    <a:pt x="2045690" y="508000"/>
                  </a:lnTo>
                  <a:lnTo>
                    <a:pt x="2046236" y="520700"/>
                  </a:lnTo>
                  <a:lnTo>
                    <a:pt x="2060549" y="520700"/>
                  </a:lnTo>
                  <a:lnTo>
                    <a:pt x="2060549" y="508000"/>
                  </a:lnTo>
                  <a:lnTo>
                    <a:pt x="2058339" y="508000"/>
                  </a:lnTo>
                  <a:lnTo>
                    <a:pt x="2059876" y="495300"/>
                  </a:lnTo>
                  <a:lnTo>
                    <a:pt x="2064893" y="495300"/>
                  </a:lnTo>
                  <a:lnTo>
                    <a:pt x="2065286" y="508000"/>
                  </a:lnTo>
                  <a:lnTo>
                    <a:pt x="2065286" y="469900"/>
                  </a:lnTo>
                  <a:lnTo>
                    <a:pt x="2061324" y="469900"/>
                  </a:lnTo>
                  <a:lnTo>
                    <a:pt x="2061070" y="457200"/>
                  </a:lnTo>
                  <a:lnTo>
                    <a:pt x="2065883" y="457200"/>
                  </a:lnTo>
                  <a:lnTo>
                    <a:pt x="2056701" y="447027"/>
                  </a:lnTo>
                  <a:lnTo>
                    <a:pt x="2056701" y="469900"/>
                  </a:lnTo>
                  <a:lnTo>
                    <a:pt x="2056561" y="482600"/>
                  </a:lnTo>
                  <a:lnTo>
                    <a:pt x="2053983" y="482600"/>
                  </a:lnTo>
                  <a:lnTo>
                    <a:pt x="2051050" y="469900"/>
                  </a:lnTo>
                  <a:lnTo>
                    <a:pt x="2056701" y="469900"/>
                  </a:lnTo>
                  <a:lnTo>
                    <a:pt x="2056701" y="447027"/>
                  </a:lnTo>
                  <a:lnTo>
                    <a:pt x="2054428" y="444500"/>
                  </a:lnTo>
                  <a:lnTo>
                    <a:pt x="2045690" y="435013"/>
                  </a:lnTo>
                  <a:lnTo>
                    <a:pt x="2045690" y="457200"/>
                  </a:lnTo>
                  <a:lnTo>
                    <a:pt x="2045690" y="469900"/>
                  </a:lnTo>
                  <a:lnTo>
                    <a:pt x="2037854" y="469900"/>
                  </a:lnTo>
                  <a:lnTo>
                    <a:pt x="2037854" y="482600"/>
                  </a:lnTo>
                  <a:lnTo>
                    <a:pt x="2036368" y="495300"/>
                  </a:lnTo>
                  <a:lnTo>
                    <a:pt x="2032495" y="495300"/>
                  </a:lnTo>
                  <a:lnTo>
                    <a:pt x="2031009" y="482600"/>
                  </a:lnTo>
                  <a:lnTo>
                    <a:pt x="2037854" y="482600"/>
                  </a:lnTo>
                  <a:lnTo>
                    <a:pt x="2037854" y="469900"/>
                  </a:lnTo>
                  <a:lnTo>
                    <a:pt x="2035975" y="469900"/>
                  </a:lnTo>
                  <a:lnTo>
                    <a:pt x="2035073" y="457200"/>
                  </a:lnTo>
                  <a:lnTo>
                    <a:pt x="2045690" y="457200"/>
                  </a:lnTo>
                  <a:lnTo>
                    <a:pt x="2045690" y="435013"/>
                  </a:lnTo>
                  <a:lnTo>
                    <a:pt x="2042731" y="431800"/>
                  </a:lnTo>
                  <a:lnTo>
                    <a:pt x="2030793" y="406400"/>
                  </a:lnTo>
                  <a:lnTo>
                    <a:pt x="2024659" y="399986"/>
                  </a:lnTo>
                  <a:lnTo>
                    <a:pt x="2024659" y="635000"/>
                  </a:lnTo>
                  <a:lnTo>
                    <a:pt x="2018360" y="635000"/>
                  </a:lnTo>
                  <a:lnTo>
                    <a:pt x="2017509" y="622300"/>
                  </a:lnTo>
                  <a:lnTo>
                    <a:pt x="2021535" y="622300"/>
                  </a:lnTo>
                  <a:lnTo>
                    <a:pt x="2024659" y="635000"/>
                  </a:lnTo>
                  <a:lnTo>
                    <a:pt x="2024659" y="399986"/>
                  </a:lnTo>
                  <a:lnTo>
                    <a:pt x="2018652" y="393700"/>
                  </a:lnTo>
                  <a:lnTo>
                    <a:pt x="2014435" y="393700"/>
                  </a:lnTo>
                  <a:lnTo>
                    <a:pt x="2015286" y="406400"/>
                  </a:lnTo>
                  <a:lnTo>
                    <a:pt x="2019642" y="406400"/>
                  </a:lnTo>
                  <a:lnTo>
                    <a:pt x="2015032" y="419100"/>
                  </a:lnTo>
                  <a:lnTo>
                    <a:pt x="2016467" y="419100"/>
                  </a:lnTo>
                  <a:lnTo>
                    <a:pt x="2016074" y="431800"/>
                  </a:lnTo>
                  <a:lnTo>
                    <a:pt x="2014385" y="431800"/>
                  </a:lnTo>
                  <a:lnTo>
                    <a:pt x="2014385" y="596900"/>
                  </a:lnTo>
                  <a:lnTo>
                    <a:pt x="2012848" y="609600"/>
                  </a:lnTo>
                  <a:lnTo>
                    <a:pt x="2007895" y="609600"/>
                  </a:lnTo>
                  <a:lnTo>
                    <a:pt x="2007895" y="647700"/>
                  </a:lnTo>
                  <a:lnTo>
                    <a:pt x="1999310" y="658685"/>
                  </a:lnTo>
                  <a:lnTo>
                    <a:pt x="1999310" y="1143000"/>
                  </a:lnTo>
                  <a:lnTo>
                    <a:pt x="1973554" y="1143000"/>
                  </a:lnTo>
                  <a:lnTo>
                    <a:pt x="1975281" y="1130300"/>
                  </a:lnTo>
                  <a:lnTo>
                    <a:pt x="1996922" y="1130300"/>
                  </a:lnTo>
                  <a:lnTo>
                    <a:pt x="1999310" y="1143000"/>
                  </a:lnTo>
                  <a:lnTo>
                    <a:pt x="1999310" y="658685"/>
                  </a:lnTo>
                  <a:lnTo>
                    <a:pt x="1997964" y="660400"/>
                  </a:lnTo>
                  <a:lnTo>
                    <a:pt x="1990928" y="660400"/>
                  </a:lnTo>
                  <a:lnTo>
                    <a:pt x="1990928" y="939800"/>
                  </a:lnTo>
                  <a:lnTo>
                    <a:pt x="1988896" y="952500"/>
                  </a:lnTo>
                  <a:lnTo>
                    <a:pt x="1982546" y="952500"/>
                  </a:lnTo>
                  <a:lnTo>
                    <a:pt x="1985314" y="939800"/>
                  </a:lnTo>
                  <a:lnTo>
                    <a:pt x="1984819" y="939800"/>
                  </a:lnTo>
                  <a:lnTo>
                    <a:pt x="1984629" y="927100"/>
                  </a:lnTo>
                  <a:lnTo>
                    <a:pt x="1977631" y="927100"/>
                  </a:lnTo>
                  <a:lnTo>
                    <a:pt x="1977631" y="990600"/>
                  </a:lnTo>
                  <a:lnTo>
                    <a:pt x="1977428" y="990600"/>
                  </a:lnTo>
                  <a:lnTo>
                    <a:pt x="1969935" y="1003300"/>
                  </a:lnTo>
                  <a:lnTo>
                    <a:pt x="1965426" y="1003300"/>
                  </a:lnTo>
                  <a:lnTo>
                    <a:pt x="1965426" y="1270000"/>
                  </a:lnTo>
                  <a:lnTo>
                    <a:pt x="1951532" y="1270000"/>
                  </a:lnTo>
                  <a:lnTo>
                    <a:pt x="1951532" y="1308100"/>
                  </a:lnTo>
                  <a:lnTo>
                    <a:pt x="1945779" y="1320800"/>
                  </a:lnTo>
                  <a:lnTo>
                    <a:pt x="1932190" y="1320800"/>
                  </a:lnTo>
                  <a:lnTo>
                    <a:pt x="1931543" y="1308100"/>
                  </a:lnTo>
                  <a:lnTo>
                    <a:pt x="1932432" y="1308100"/>
                  </a:lnTo>
                  <a:lnTo>
                    <a:pt x="1931746" y="1295400"/>
                  </a:lnTo>
                  <a:lnTo>
                    <a:pt x="1929015" y="1295400"/>
                  </a:lnTo>
                  <a:lnTo>
                    <a:pt x="1929853" y="1282700"/>
                  </a:lnTo>
                  <a:lnTo>
                    <a:pt x="1940471" y="1282700"/>
                  </a:lnTo>
                  <a:lnTo>
                    <a:pt x="1941512" y="1295400"/>
                  </a:lnTo>
                  <a:lnTo>
                    <a:pt x="1938934" y="1295400"/>
                  </a:lnTo>
                  <a:lnTo>
                    <a:pt x="1940420" y="1308100"/>
                  </a:lnTo>
                  <a:lnTo>
                    <a:pt x="1951532" y="1308100"/>
                  </a:lnTo>
                  <a:lnTo>
                    <a:pt x="1951532" y="1270000"/>
                  </a:lnTo>
                  <a:lnTo>
                    <a:pt x="1951291" y="1270000"/>
                  </a:lnTo>
                  <a:lnTo>
                    <a:pt x="1959622" y="1257300"/>
                  </a:lnTo>
                  <a:lnTo>
                    <a:pt x="1965426" y="1270000"/>
                  </a:lnTo>
                  <a:lnTo>
                    <a:pt x="1965426" y="1003300"/>
                  </a:lnTo>
                  <a:lnTo>
                    <a:pt x="1960321" y="1003300"/>
                  </a:lnTo>
                  <a:lnTo>
                    <a:pt x="1960270" y="990600"/>
                  </a:lnTo>
                  <a:lnTo>
                    <a:pt x="1960956" y="990600"/>
                  </a:lnTo>
                  <a:lnTo>
                    <a:pt x="1963940" y="977900"/>
                  </a:lnTo>
                  <a:lnTo>
                    <a:pt x="1974557" y="977900"/>
                  </a:lnTo>
                  <a:lnTo>
                    <a:pt x="1977631" y="990600"/>
                  </a:lnTo>
                  <a:lnTo>
                    <a:pt x="1977631" y="927100"/>
                  </a:lnTo>
                  <a:lnTo>
                    <a:pt x="1977034" y="927100"/>
                  </a:lnTo>
                  <a:lnTo>
                    <a:pt x="1978825" y="914400"/>
                  </a:lnTo>
                  <a:lnTo>
                    <a:pt x="1985518" y="914400"/>
                  </a:lnTo>
                  <a:lnTo>
                    <a:pt x="1988693" y="927100"/>
                  </a:lnTo>
                  <a:lnTo>
                    <a:pt x="1984629" y="927100"/>
                  </a:lnTo>
                  <a:lnTo>
                    <a:pt x="1987994" y="939800"/>
                  </a:lnTo>
                  <a:lnTo>
                    <a:pt x="1990928" y="939800"/>
                  </a:lnTo>
                  <a:lnTo>
                    <a:pt x="1990928" y="660400"/>
                  </a:lnTo>
                  <a:lnTo>
                    <a:pt x="1980311" y="660400"/>
                  </a:lnTo>
                  <a:lnTo>
                    <a:pt x="1980057" y="659892"/>
                  </a:lnTo>
                  <a:lnTo>
                    <a:pt x="1980057" y="736600"/>
                  </a:lnTo>
                  <a:lnTo>
                    <a:pt x="1974646" y="736600"/>
                  </a:lnTo>
                  <a:lnTo>
                    <a:pt x="1974697" y="723900"/>
                  </a:lnTo>
                  <a:lnTo>
                    <a:pt x="1969592" y="723900"/>
                  </a:lnTo>
                  <a:lnTo>
                    <a:pt x="1966163" y="711200"/>
                  </a:lnTo>
                  <a:lnTo>
                    <a:pt x="1977974" y="711200"/>
                  </a:lnTo>
                  <a:lnTo>
                    <a:pt x="1977974" y="723900"/>
                  </a:lnTo>
                  <a:lnTo>
                    <a:pt x="1977783" y="723900"/>
                  </a:lnTo>
                  <a:lnTo>
                    <a:pt x="1980057" y="736600"/>
                  </a:lnTo>
                  <a:lnTo>
                    <a:pt x="1980057" y="659892"/>
                  </a:lnTo>
                  <a:lnTo>
                    <a:pt x="1973961" y="647700"/>
                  </a:lnTo>
                  <a:lnTo>
                    <a:pt x="1974697" y="647700"/>
                  </a:lnTo>
                  <a:lnTo>
                    <a:pt x="1980653" y="635000"/>
                  </a:lnTo>
                  <a:lnTo>
                    <a:pt x="2000224" y="635000"/>
                  </a:lnTo>
                  <a:lnTo>
                    <a:pt x="2004961" y="647700"/>
                  </a:lnTo>
                  <a:lnTo>
                    <a:pt x="2007895" y="647700"/>
                  </a:lnTo>
                  <a:lnTo>
                    <a:pt x="2007895" y="609600"/>
                  </a:lnTo>
                  <a:lnTo>
                    <a:pt x="1996427" y="609600"/>
                  </a:lnTo>
                  <a:lnTo>
                    <a:pt x="1996732" y="596900"/>
                  </a:lnTo>
                  <a:lnTo>
                    <a:pt x="2014385" y="596900"/>
                  </a:lnTo>
                  <a:lnTo>
                    <a:pt x="2014385" y="431800"/>
                  </a:lnTo>
                  <a:lnTo>
                    <a:pt x="2007895" y="431800"/>
                  </a:lnTo>
                  <a:lnTo>
                    <a:pt x="2004466" y="441223"/>
                  </a:lnTo>
                  <a:lnTo>
                    <a:pt x="2004466" y="520700"/>
                  </a:lnTo>
                  <a:lnTo>
                    <a:pt x="1996287" y="520700"/>
                  </a:lnTo>
                  <a:lnTo>
                    <a:pt x="1996287" y="571500"/>
                  </a:lnTo>
                  <a:lnTo>
                    <a:pt x="1994344" y="584200"/>
                  </a:lnTo>
                  <a:lnTo>
                    <a:pt x="1992807" y="584200"/>
                  </a:lnTo>
                  <a:lnTo>
                    <a:pt x="1990928" y="571500"/>
                  </a:lnTo>
                  <a:lnTo>
                    <a:pt x="1996287" y="571500"/>
                  </a:lnTo>
                  <a:lnTo>
                    <a:pt x="1996287" y="520700"/>
                  </a:lnTo>
                  <a:lnTo>
                    <a:pt x="1992655" y="520700"/>
                  </a:lnTo>
                  <a:lnTo>
                    <a:pt x="1992655" y="533400"/>
                  </a:lnTo>
                  <a:lnTo>
                    <a:pt x="1990725" y="546100"/>
                  </a:lnTo>
                  <a:lnTo>
                    <a:pt x="1986305" y="546100"/>
                  </a:lnTo>
                  <a:lnTo>
                    <a:pt x="1986305" y="584200"/>
                  </a:lnTo>
                  <a:lnTo>
                    <a:pt x="1979714" y="584200"/>
                  </a:lnTo>
                  <a:lnTo>
                    <a:pt x="1978825" y="571500"/>
                  </a:lnTo>
                  <a:lnTo>
                    <a:pt x="1985962" y="571500"/>
                  </a:lnTo>
                  <a:lnTo>
                    <a:pt x="1986305" y="584200"/>
                  </a:lnTo>
                  <a:lnTo>
                    <a:pt x="1986305" y="546100"/>
                  </a:lnTo>
                  <a:lnTo>
                    <a:pt x="1977631" y="546100"/>
                  </a:lnTo>
                  <a:lnTo>
                    <a:pt x="1982241" y="533400"/>
                  </a:lnTo>
                  <a:lnTo>
                    <a:pt x="1992655" y="533400"/>
                  </a:lnTo>
                  <a:lnTo>
                    <a:pt x="1992655" y="520700"/>
                  </a:lnTo>
                  <a:lnTo>
                    <a:pt x="1991614" y="520700"/>
                  </a:lnTo>
                  <a:lnTo>
                    <a:pt x="1989975" y="508000"/>
                  </a:lnTo>
                  <a:lnTo>
                    <a:pt x="1996376" y="508000"/>
                  </a:lnTo>
                  <a:lnTo>
                    <a:pt x="1999653" y="495300"/>
                  </a:lnTo>
                  <a:lnTo>
                    <a:pt x="2001545" y="508000"/>
                  </a:lnTo>
                  <a:lnTo>
                    <a:pt x="1999907" y="508000"/>
                  </a:lnTo>
                  <a:lnTo>
                    <a:pt x="2004466" y="520700"/>
                  </a:lnTo>
                  <a:lnTo>
                    <a:pt x="2004466" y="441223"/>
                  </a:lnTo>
                  <a:lnTo>
                    <a:pt x="2003272" y="444500"/>
                  </a:lnTo>
                  <a:lnTo>
                    <a:pt x="2003818" y="431800"/>
                  </a:lnTo>
                  <a:lnTo>
                    <a:pt x="2003577" y="431800"/>
                  </a:lnTo>
                  <a:lnTo>
                    <a:pt x="2006307" y="419100"/>
                  </a:lnTo>
                  <a:lnTo>
                    <a:pt x="2015032" y="419100"/>
                  </a:lnTo>
                  <a:lnTo>
                    <a:pt x="2008733" y="406400"/>
                  </a:lnTo>
                  <a:lnTo>
                    <a:pt x="2003920" y="406400"/>
                  </a:lnTo>
                  <a:lnTo>
                    <a:pt x="2005215" y="393700"/>
                  </a:lnTo>
                  <a:lnTo>
                    <a:pt x="2012899" y="393700"/>
                  </a:lnTo>
                  <a:lnTo>
                    <a:pt x="2001659" y="381000"/>
                  </a:lnTo>
                  <a:lnTo>
                    <a:pt x="1982000" y="358762"/>
                  </a:lnTo>
                  <a:lnTo>
                    <a:pt x="1982000" y="482600"/>
                  </a:lnTo>
                  <a:lnTo>
                    <a:pt x="1976780" y="495300"/>
                  </a:lnTo>
                  <a:lnTo>
                    <a:pt x="1974303" y="495300"/>
                  </a:lnTo>
                  <a:lnTo>
                    <a:pt x="1976589" y="482600"/>
                  </a:lnTo>
                  <a:lnTo>
                    <a:pt x="1982000" y="482600"/>
                  </a:lnTo>
                  <a:lnTo>
                    <a:pt x="1982000" y="358762"/>
                  </a:lnTo>
                  <a:lnTo>
                    <a:pt x="1979206" y="355600"/>
                  </a:lnTo>
                  <a:lnTo>
                    <a:pt x="1955914" y="330454"/>
                  </a:lnTo>
                  <a:lnTo>
                    <a:pt x="1959419" y="342900"/>
                  </a:lnTo>
                  <a:lnTo>
                    <a:pt x="1961807" y="342900"/>
                  </a:lnTo>
                  <a:lnTo>
                    <a:pt x="1960168" y="350824"/>
                  </a:lnTo>
                  <a:lnTo>
                    <a:pt x="1960168" y="1155700"/>
                  </a:lnTo>
                  <a:lnTo>
                    <a:pt x="1956346" y="1168400"/>
                  </a:lnTo>
                  <a:lnTo>
                    <a:pt x="1955355" y="1168400"/>
                  </a:lnTo>
                  <a:lnTo>
                    <a:pt x="1949843" y="1155700"/>
                  </a:lnTo>
                  <a:lnTo>
                    <a:pt x="1960168" y="1155700"/>
                  </a:lnTo>
                  <a:lnTo>
                    <a:pt x="1960168" y="350824"/>
                  </a:lnTo>
                  <a:lnTo>
                    <a:pt x="1959178" y="355600"/>
                  </a:lnTo>
                  <a:lnTo>
                    <a:pt x="1956346" y="355600"/>
                  </a:lnTo>
                  <a:lnTo>
                    <a:pt x="1955698" y="354012"/>
                  </a:lnTo>
                  <a:lnTo>
                    <a:pt x="1955698" y="1092200"/>
                  </a:lnTo>
                  <a:lnTo>
                    <a:pt x="1952675" y="1104900"/>
                  </a:lnTo>
                  <a:lnTo>
                    <a:pt x="1949894" y="1104900"/>
                  </a:lnTo>
                  <a:lnTo>
                    <a:pt x="1949208" y="1117600"/>
                  </a:lnTo>
                  <a:lnTo>
                    <a:pt x="1942553" y="1104900"/>
                  </a:lnTo>
                  <a:lnTo>
                    <a:pt x="1947367" y="1104900"/>
                  </a:lnTo>
                  <a:lnTo>
                    <a:pt x="1945779" y="1092200"/>
                  </a:lnTo>
                  <a:lnTo>
                    <a:pt x="1955698" y="1092200"/>
                  </a:lnTo>
                  <a:lnTo>
                    <a:pt x="1955698" y="354012"/>
                  </a:lnTo>
                  <a:lnTo>
                    <a:pt x="1951189" y="342900"/>
                  </a:lnTo>
                  <a:lnTo>
                    <a:pt x="1955749" y="330454"/>
                  </a:lnTo>
                  <a:lnTo>
                    <a:pt x="1955685" y="330200"/>
                  </a:lnTo>
                  <a:lnTo>
                    <a:pt x="1950097" y="324167"/>
                  </a:lnTo>
                  <a:lnTo>
                    <a:pt x="1950097" y="1054100"/>
                  </a:lnTo>
                  <a:lnTo>
                    <a:pt x="1937346" y="1054100"/>
                  </a:lnTo>
                  <a:lnTo>
                    <a:pt x="1937346" y="1270000"/>
                  </a:lnTo>
                  <a:lnTo>
                    <a:pt x="1923554" y="1270000"/>
                  </a:lnTo>
                  <a:lnTo>
                    <a:pt x="1923554" y="1282700"/>
                  </a:lnTo>
                  <a:lnTo>
                    <a:pt x="1920227" y="1295400"/>
                  </a:lnTo>
                  <a:lnTo>
                    <a:pt x="1921129" y="1295400"/>
                  </a:lnTo>
                  <a:lnTo>
                    <a:pt x="1912340" y="1308100"/>
                  </a:lnTo>
                  <a:lnTo>
                    <a:pt x="1913534" y="1295400"/>
                  </a:lnTo>
                  <a:lnTo>
                    <a:pt x="1909318" y="1295400"/>
                  </a:lnTo>
                  <a:lnTo>
                    <a:pt x="1906244" y="1288681"/>
                  </a:lnTo>
                  <a:lnTo>
                    <a:pt x="1906244" y="1320800"/>
                  </a:lnTo>
                  <a:lnTo>
                    <a:pt x="1894878" y="1320800"/>
                  </a:lnTo>
                  <a:lnTo>
                    <a:pt x="1894878" y="1447800"/>
                  </a:lnTo>
                  <a:lnTo>
                    <a:pt x="1894586" y="1460500"/>
                  </a:lnTo>
                  <a:lnTo>
                    <a:pt x="1890864" y="1460500"/>
                  </a:lnTo>
                  <a:lnTo>
                    <a:pt x="1884311" y="1447800"/>
                  </a:lnTo>
                  <a:lnTo>
                    <a:pt x="1882724" y="1456296"/>
                  </a:lnTo>
                  <a:lnTo>
                    <a:pt x="1882724" y="1524000"/>
                  </a:lnTo>
                  <a:lnTo>
                    <a:pt x="1867154" y="1524000"/>
                  </a:lnTo>
                  <a:lnTo>
                    <a:pt x="1867154" y="1536700"/>
                  </a:lnTo>
                  <a:lnTo>
                    <a:pt x="1862975" y="1536700"/>
                  </a:lnTo>
                  <a:lnTo>
                    <a:pt x="1863826" y="1524000"/>
                  </a:lnTo>
                  <a:lnTo>
                    <a:pt x="1866353" y="1524000"/>
                  </a:lnTo>
                  <a:lnTo>
                    <a:pt x="1867154" y="1536700"/>
                  </a:lnTo>
                  <a:lnTo>
                    <a:pt x="1867154" y="1524000"/>
                  </a:lnTo>
                  <a:lnTo>
                    <a:pt x="1866747" y="1524000"/>
                  </a:lnTo>
                  <a:lnTo>
                    <a:pt x="1869084" y="1511300"/>
                  </a:lnTo>
                  <a:lnTo>
                    <a:pt x="1871865" y="1511300"/>
                  </a:lnTo>
                  <a:lnTo>
                    <a:pt x="1870964" y="1498600"/>
                  </a:lnTo>
                  <a:lnTo>
                    <a:pt x="1878215" y="1498600"/>
                  </a:lnTo>
                  <a:lnTo>
                    <a:pt x="1879053" y="1511300"/>
                  </a:lnTo>
                  <a:lnTo>
                    <a:pt x="1881289" y="1511300"/>
                  </a:lnTo>
                  <a:lnTo>
                    <a:pt x="1882724" y="1524000"/>
                  </a:lnTo>
                  <a:lnTo>
                    <a:pt x="1882724" y="1456296"/>
                  </a:lnTo>
                  <a:lnTo>
                    <a:pt x="1881936" y="1460500"/>
                  </a:lnTo>
                  <a:lnTo>
                    <a:pt x="1879396" y="1460500"/>
                  </a:lnTo>
                  <a:lnTo>
                    <a:pt x="1872157" y="1447800"/>
                  </a:lnTo>
                  <a:lnTo>
                    <a:pt x="1870964" y="1447800"/>
                  </a:lnTo>
                  <a:lnTo>
                    <a:pt x="1869833" y="1435100"/>
                  </a:lnTo>
                  <a:lnTo>
                    <a:pt x="1865160" y="1447800"/>
                  </a:lnTo>
                  <a:lnTo>
                    <a:pt x="1852269" y="1447800"/>
                  </a:lnTo>
                  <a:lnTo>
                    <a:pt x="1853996" y="1460500"/>
                  </a:lnTo>
                  <a:lnTo>
                    <a:pt x="1865109" y="1460500"/>
                  </a:lnTo>
                  <a:lnTo>
                    <a:pt x="1866849" y="1473200"/>
                  </a:lnTo>
                  <a:lnTo>
                    <a:pt x="1847900" y="1473200"/>
                  </a:lnTo>
                  <a:lnTo>
                    <a:pt x="1852460" y="1485900"/>
                  </a:lnTo>
                  <a:lnTo>
                    <a:pt x="1848104" y="1485900"/>
                  </a:lnTo>
                  <a:lnTo>
                    <a:pt x="1846656" y="1498600"/>
                  </a:lnTo>
                  <a:lnTo>
                    <a:pt x="1842884" y="1498600"/>
                  </a:lnTo>
                  <a:lnTo>
                    <a:pt x="1842249" y="1485900"/>
                  </a:lnTo>
                  <a:lnTo>
                    <a:pt x="1835150" y="1485900"/>
                  </a:lnTo>
                  <a:lnTo>
                    <a:pt x="1835150" y="1473200"/>
                  </a:lnTo>
                  <a:lnTo>
                    <a:pt x="1827314" y="1473200"/>
                  </a:lnTo>
                  <a:lnTo>
                    <a:pt x="1823097" y="1462824"/>
                  </a:lnTo>
                  <a:lnTo>
                    <a:pt x="1823097" y="1816100"/>
                  </a:lnTo>
                  <a:lnTo>
                    <a:pt x="1822894" y="1803400"/>
                  </a:lnTo>
                  <a:lnTo>
                    <a:pt x="1823046" y="1803400"/>
                  </a:lnTo>
                  <a:lnTo>
                    <a:pt x="1823097" y="1816100"/>
                  </a:lnTo>
                  <a:lnTo>
                    <a:pt x="1823097" y="1462824"/>
                  </a:lnTo>
                  <a:lnTo>
                    <a:pt x="1822157" y="1460500"/>
                  </a:lnTo>
                  <a:lnTo>
                    <a:pt x="1804543" y="1460500"/>
                  </a:lnTo>
                  <a:lnTo>
                    <a:pt x="1805787" y="1473200"/>
                  </a:lnTo>
                  <a:lnTo>
                    <a:pt x="1799780" y="1473200"/>
                  </a:lnTo>
                  <a:lnTo>
                    <a:pt x="1805927" y="1485900"/>
                  </a:lnTo>
                  <a:lnTo>
                    <a:pt x="1799577" y="1485900"/>
                  </a:lnTo>
                  <a:lnTo>
                    <a:pt x="1797697" y="1498600"/>
                  </a:lnTo>
                  <a:lnTo>
                    <a:pt x="1794814" y="1498600"/>
                  </a:lnTo>
                  <a:lnTo>
                    <a:pt x="1801114" y="1511300"/>
                  </a:lnTo>
                  <a:lnTo>
                    <a:pt x="1800567" y="1511300"/>
                  </a:lnTo>
                  <a:lnTo>
                    <a:pt x="1800567" y="1930400"/>
                  </a:lnTo>
                  <a:lnTo>
                    <a:pt x="1796656" y="1930400"/>
                  </a:lnTo>
                  <a:lnTo>
                    <a:pt x="1798739" y="1917700"/>
                  </a:lnTo>
                  <a:lnTo>
                    <a:pt x="1800567" y="1930400"/>
                  </a:lnTo>
                  <a:lnTo>
                    <a:pt x="1800567" y="1511300"/>
                  </a:lnTo>
                  <a:lnTo>
                    <a:pt x="1784604" y="1511300"/>
                  </a:lnTo>
                  <a:lnTo>
                    <a:pt x="1781771" y="1524000"/>
                  </a:lnTo>
                  <a:lnTo>
                    <a:pt x="1778050" y="1524000"/>
                  </a:lnTo>
                  <a:lnTo>
                    <a:pt x="1778050" y="1790700"/>
                  </a:lnTo>
                  <a:lnTo>
                    <a:pt x="1777352" y="1803400"/>
                  </a:lnTo>
                  <a:lnTo>
                    <a:pt x="1768322" y="1803400"/>
                  </a:lnTo>
                  <a:lnTo>
                    <a:pt x="1765604" y="1790700"/>
                  </a:lnTo>
                  <a:lnTo>
                    <a:pt x="1778050" y="1790700"/>
                  </a:lnTo>
                  <a:lnTo>
                    <a:pt x="1778050" y="1524000"/>
                  </a:lnTo>
                  <a:lnTo>
                    <a:pt x="1777847" y="1524000"/>
                  </a:lnTo>
                  <a:lnTo>
                    <a:pt x="1768678" y="1511300"/>
                  </a:lnTo>
                  <a:lnTo>
                    <a:pt x="1757362" y="1511300"/>
                  </a:lnTo>
                  <a:lnTo>
                    <a:pt x="1760931" y="1498600"/>
                  </a:lnTo>
                  <a:lnTo>
                    <a:pt x="1763522" y="1498600"/>
                  </a:lnTo>
                  <a:lnTo>
                    <a:pt x="1765071" y="1485900"/>
                  </a:lnTo>
                  <a:lnTo>
                    <a:pt x="1762925" y="1473200"/>
                  </a:lnTo>
                  <a:lnTo>
                    <a:pt x="1757159" y="1473200"/>
                  </a:lnTo>
                  <a:lnTo>
                    <a:pt x="1761921" y="1460500"/>
                  </a:lnTo>
                  <a:lnTo>
                    <a:pt x="1770557" y="1460500"/>
                  </a:lnTo>
                  <a:lnTo>
                    <a:pt x="1772793" y="1447800"/>
                  </a:lnTo>
                  <a:lnTo>
                    <a:pt x="1796161" y="1447800"/>
                  </a:lnTo>
                  <a:lnTo>
                    <a:pt x="1798040" y="1435100"/>
                  </a:lnTo>
                  <a:lnTo>
                    <a:pt x="1804695" y="1435100"/>
                  </a:lnTo>
                  <a:lnTo>
                    <a:pt x="1802561" y="1422400"/>
                  </a:lnTo>
                  <a:lnTo>
                    <a:pt x="1817941" y="1422400"/>
                  </a:lnTo>
                  <a:lnTo>
                    <a:pt x="1821903" y="1435100"/>
                  </a:lnTo>
                  <a:lnTo>
                    <a:pt x="1823250" y="1422400"/>
                  </a:lnTo>
                  <a:lnTo>
                    <a:pt x="1817890" y="1409700"/>
                  </a:lnTo>
                  <a:lnTo>
                    <a:pt x="1824139" y="1409700"/>
                  </a:lnTo>
                  <a:lnTo>
                    <a:pt x="1827161" y="1397000"/>
                  </a:lnTo>
                  <a:lnTo>
                    <a:pt x="1832470" y="1409700"/>
                  </a:lnTo>
                  <a:lnTo>
                    <a:pt x="1827212" y="1409700"/>
                  </a:lnTo>
                  <a:lnTo>
                    <a:pt x="1828749" y="1422400"/>
                  </a:lnTo>
                  <a:lnTo>
                    <a:pt x="1833168" y="1422400"/>
                  </a:lnTo>
                  <a:lnTo>
                    <a:pt x="1833511" y="1435100"/>
                  </a:lnTo>
                  <a:lnTo>
                    <a:pt x="1848345" y="1435100"/>
                  </a:lnTo>
                  <a:lnTo>
                    <a:pt x="1850377" y="1447800"/>
                  </a:lnTo>
                  <a:lnTo>
                    <a:pt x="1859508" y="1435100"/>
                  </a:lnTo>
                  <a:lnTo>
                    <a:pt x="1859254" y="1435100"/>
                  </a:lnTo>
                  <a:lnTo>
                    <a:pt x="1857997" y="1422400"/>
                  </a:lnTo>
                  <a:lnTo>
                    <a:pt x="1858238" y="1409700"/>
                  </a:lnTo>
                  <a:lnTo>
                    <a:pt x="1860207" y="1409700"/>
                  </a:lnTo>
                  <a:lnTo>
                    <a:pt x="1862391" y="1397000"/>
                  </a:lnTo>
                  <a:lnTo>
                    <a:pt x="1875091" y="1397000"/>
                  </a:lnTo>
                  <a:lnTo>
                    <a:pt x="1872551" y="1409700"/>
                  </a:lnTo>
                  <a:lnTo>
                    <a:pt x="1864525" y="1409700"/>
                  </a:lnTo>
                  <a:lnTo>
                    <a:pt x="1869973" y="1422400"/>
                  </a:lnTo>
                  <a:lnTo>
                    <a:pt x="1872208" y="1422400"/>
                  </a:lnTo>
                  <a:lnTo>
                    <a:pt x="1875929" y="1435100"/>
                  </a:lnTo>
                  <a:lnTo>
                    <a:pt x="1877669" y="1435100"/>
                  </a:lnTo>
                  <a:lnTo>
                    <a:pt x="1876221" y="1447800"/>
                  </a:lnTo>
                  <a:lnTo>
                    <a:pt x="1882076" y="1447800"/>
                  </a:lnTo>
                  <a:lnTo>
                    <a:pt x="1880349" y="1435100"/>
                  </a:lnTo>
                  <a:lnTo>
                    <a:pt x="1888083" y="1435100"/>
                  </a:lnTo>
                  <a:lnTo>
                    <a:pt x="1891207" y="1447800"/>
                  </a:lnTo>
                  <a:lnTo>
                    <a:pt x="1894878" y="1447800"/>
                  </a:lnTo>
                  <a:lnTo>
                    <a:pt x="1894878" y="1320800"/>
                  </a:lnTo>
                  <a:lnTo>
                    <a:pt x="1893189" y="1320800"/>
                  </a:lnTo>
                  <a:lnTo>
                    <a:pt x="1893189" y="1346200"/>
                  </a:lnTo>
                  <a:lnTo>
                    <a:pt x="1891461" y="1358900"/>
                  </a:lnTo>
                  <a:lnTo>
                    <a:pt x="1873504" y="1358900"/>
                  </a:lnTo>
                  <a:lnTo>
                    <a:pt x="1869478" y="1346200"/>
                  </a:lnTo>
                  <a:lnTo>
                    <a:pt x="1879307" y="1346200"/>
                  </a:lnTo>
                  <a:lnTo>
                    <a:pt x="1880895" y="1333500"/>
                  </a:lnTo>
                  <a:lnTo>
                    <a:pt x="1888134" y="1333500"/>
                  </a:lnTo>
                  <a:lnTo>
                    <a:pt x="1891207" y="1346200"/>
                  </a:lnTo>
                  <a:lnTo>
                    <a:pt x="1893189" y="1346200"/>
                  </a:lnTo>
                  <a:lnTo>
                    <a:pt x="1893189" y="1320800"/>
                  </a:lnTo>
                  <a:lnTo>
                    <a:pt x="1892846" y="1320800"/>
                  </a:lnTo>
                  <a:lnTo>
                    <a:pt x="1891512" y="1308100"/>
                  </a:lnTo>
                  <a:lnTo>
                    <a:pt x="1902320" y="1308100"/>
                  </a:lnTo>
                  <a:lnTo>
                    <a:pt x="1906244" y="1320800"/>
                  </a:lnTo>
                  <a:lnTo>
                    <a:pt x="1906244" y="1288681"/>
                  </a:lnTo>
                  <a:lnTo>
                    <a:pt x="1903514" y="1282700"/>
                  </a:lnTo>
                  <a:lnTo>
                    <a:pt x="1909267" y="1282700"/>
                  </a:lnTo>
                  <a:lnTo>
                    <a:pt x="1914779" y="1270000"/>
                  </a:lnTo>
                  <a:lnTo>
                    <a:pt x="1920582" y="1282700"/>
                  </a:lnTo>
                  <a:lnTo>
                    <a:pt x="1923554" y="1282700"/>
                  </a:lnTo>
                  <a:lnTo>
                    <a:pt x="1923554" y="1270000"/>
                  </a:lnTo>
                  <a:lnTo>
                    <a:pt x="1920925" y="1270000"/>
                  </a:lnTo>
                  <a:lnTo>
                    <a:pt x="1915820" y="1257300"/>
                  </a:lnTo>
                  <a:lnTo>
                    <a:pt x="1907971" y="1257300"/>
                  </a:lnTo>
                  <a:lnTo>
                    <a:pt x="1907235" y="1244600"/>
                  </a:lnTo>
                  <a:lnTo>
                    <a:pt x="1914779" y="1244600"/>
                  </a:lnTo>
                  <a:lnTo>
                    <a:pt x="1929752" y="1257300"/>
                  </a:lnTo>
                  <a:lnTo>
                    <a:pt x="1937346" y="1270000"/>
                  </a:lnTo>
                  <a:lnTo>
                    <a:pt x="1937346" y="1054100"/>
                  </a:lnTo>
                  <a:lnTo>
                    <a:pt x="1931390" y="1054100"/>
                  </a:lnTo>
                  <a:lnTo>
                    <a:pt x="1931390" y="1130300"/>
                  </a:lnTo>
                  <a:lnTo>
                    <a:pt x="1930158" y="1134516"/>
                  </a:lnTo>
                  <a:lnTo>
                    <a:pt x="1930158" y="1231900"/>
                  </a:lnTo>
                  <a:lnTo>
                    <a:pt x="1921624" y="1231900"/>
                  </a:lnTo>
                  <a:lnTo>
                    <a:pt x="1917700" y="1219200"/>
                  </a:lnTo>
                  <a:lnTo>
                    <a:pt x="1922310" y="1219200"/>
                  </a:lnTo>
                  <a:lnTo>
                    <a:pt x="1930158" y="1231900"/>
                  </a:lnTo>
                  <a:lnTo>
                    <a:pt x="1930158" y="1134516"/>
                  </a:lnTo>
                  <a:lnTo>
                    <a:pt x="1927669" y="1143000"/>
                  </a:lnTo>
                  <a:lnTo>
                    <a:pt x="1926285" y="1143000"/>
                  </a:lnTo>
                  <a:lnTo>
                    <a:pt x="1926285" y="1181100"/>
                  </a:lnTo>
                  <a:lnTo>
                    <a:pt x="1918538" y="1181100"/>
                  </a:lnTo>
                  <a:lnTo>
                    <a:pt x="1920824" y="1168400"/>
                  </a:lnTo>
                  <a:lnTo>
                    <a:pt x="1926285" y="1181100"/>
                  </a:lnTo>
                  <a:lnTo>
                    <a:pt x="1926285" y="1143000"/>
                  </a:lnTo>
                  <a:lnTo>
                    <a:pt x="1925891" y="1143000"/>
                  </a:lnTo>
                  <a:lnTo>
                    <a:pt x="1921624" y="1130300"/>
                  </a:lnTo>
                  <a:lnTo>
                    <a:pt x="1908670" y="1130300"/>
                  </a:lnTo>
                  <a:lnTo>
                    <a:pt x="1907933" y="1143000"/>
                  </a:lnTo>
                  <a:lnTo>
                    <a:pt x="1905698" y="1143000"/>
                  </a:lnTo>
                  <a:lnTo>
                    <a:pt x="1905698" y="1257300"/>
                  </a:lnTo>
                  <a:lnTo>
                    <a:pt x="1905203" y="1270000"/>
                  </a:lnTo>
                  <a:lnTo>
                    <a:pt x="1895627" y="1270000"/>
                  </a:lnTo>
                  <a:lnTo>
                    <a:pt x="1900936" y="1257300"/>
                  </a:lnTo>
                  <a:lnTo>
                    <a:pt x="1905698" y="1257300"/>
                  </a:lnTo>
                  <a:lnTo>
                    <a:pt x="1905698" y="1143000"/>
                  </a:lnTo>
                  <a:lnTo>
                    <a:pt x="1903171" y="1143000"/>
                  </a:lnTo>
                  <a:lnTo>
                    <a:pt x="1903171" y="1181100"/>
                  </a:lnTo>
                  <a:lnTo>
                    <a:pt x="1901977" y="1193800"/>
                  </a:lnTo>
                  <a:lnTo>
                    <a:pt x="1900783" y="1193800"/>
                  </a:lnTo>
                  <a:lnTo>
                    <a:pt x="1900783" y="1257300"/>
                  </a:lnTo>
                  <a:lnTo>
                    <a:pt x="1890471" y="1257300"/>
                  </a:lnTo>
                  <a:lnTo>
                    <a:pt x="1894878" y="1244600"/>
                  </a:lnTo>
                  <a:lnTo>
                    <a:pt x="1897710" y="1244600"/>
                  </a:lnTo>
                  <a:lnTo>
                    <a:pt x="1900783" y="1257300"/>
                  </a:lnTo>
                  <a:lnTo>
                    <a:pt x="1900783" y="1193800"/>
                  </a:lnTo>
                  <a:lnTo>
                    <a:pt x="1891906" y="1193800"/>
                  </a:lnTo>
                  <a:lnTo>
                    <a:pt x="1889277" y="1206500"/>
                  </a:lnTo>
                  <a:lnTo>
                    <a:pt x="1885657" y="1206500"/>
                  </a:lnTo>
                  <a:lnTo>
                    <a:pt x="1885657" y="1244600"/>
                  </a:lnTo>
                  <a:lnTo>
                    <a:pt x="1885505" y="1245108"/>
                  </a:lnTo>
                  <a:lnTo>
                    <a:pt x="1885505" y="1308100"/>
                  </a:lnTo>
                  <a:lnTo>
                    <a:pt x="1882571" y="1308100"/>
                  </a:lnTo>
                  <a:lnTo>
                    <a:pt x="1880044" y="1320800"/>
                  </a:lnTo>
                  <a:lnTo>
                    <a:pt x="1863572" y="1320800"/>
                  </a:lnTo>
                  <a:lnTo>
                    <a:pt x="1872500" y="1308100"/>
                  </a:lnTo>
                  <a:lnTo>
                    <a:pt x="1871319" y="1308100"/>
                  </a:lnTo>
                  <a:lnTo>
                    <a:pt x="1875040" y="1295400"/>
                  </a:lnTo>
                  <a:lnTo>
                    <a:pt x="1883816" y="1295400"/>
                  </a:lnTo>
                  <a:lnTo>
                    <a:pt x="1885505" y="1308100"/>
                  </a:lnTo>
                  <a:lnTo>
                    <a:pt x="1885505" y="1245108"/>
                  </a:lnTo>
                  <a:lnTo>
                    <a:pt x="1881784" y="1257300"/>
                  </a:lnTo>
                  <a:lnTo>
                    <a:pt x="1874240" y="1257300"/>
                  </a:lnTo>
                  <a:lnTo>
                    <a:pt x="1875282" y="1244600"/>
                  </a:lnTo>
                  <a:lnTo>
                    <a:pt x="1885657" y="1244600"/>
                  </a:lnTo>
                  <a:lnTo>
                    <a:pt x="1885657" y="1206500"/>
                  </a:lnTo>
                  <a:lnTo>
                    <a:pt x="1885010" y="1206500"/>
                  </a:lnTo>
                  <a:lnTo>
                    <a:pt x="1882228" y="1219200"/>
                  </a:lnTo>
                  <a:lnTo>
                    <a:pt x="1869478" y="1219200"/>
                  </a:lnTo>
                  <a:lnTo>
                    <a:pt x="1869084" y="1216545"/>
                  </a:lnTo>
                  <a:lnTo>
                    <a:pt x="1869084" y="1257300"/>
                  </a:lnTo>
                  <a:lnTo>
                    <a:pt x="1866900" y="1257300"/>
                  </a:lnTo>
                  <a:lnTo>
                    <a:pt x="1867154" y="1244600"/>
                  </a:lnTo>
                  <a:lnTo>
                    <a:pt x="1869084" y="1257300"/>
                  </a:lnTo>
                  <a:lnTo>
                    <a:pt x="1869084" y="1216545"/>
                  </a:lnTo>
                  <a:lnTo>
                    <a:pt x="1867598" y="1206500"/>
                  </a:lnTo>
                  <a:lnTo>
                    <a:pt x="1871611" y="1206500"/>
                  </a:lnTo>
                  <a:lnTo>
                    <a:pt x="1873008" y="1193800"/>
                  </a:lnTo>
                  <a:lnTo>
                    <a:pt x="1890712" y="1193800"/>
                  </a:lnTo>
                  <a:lnTo>
                    <a:pt x="1894039" y="1181100"/>
                  </a:lnTo>
                  <a:lnTo>
                    <a:pt x="1903171" y="1181100"/>
                  </a:lnTo>
                  <a:lnTo>
                    <a:pt x="1903171" y="1143000"/>
                  </a:lnTo>
                  <a:lnTo>
                    <a:pt x="1886343" y="1143000"/>
                  </a:lnTo>
                  <a:lnTo>
                    <a:pt x="1885162" y="1155700"/>
                  </a:lnTo>
                  <a:lnTo>
                    <a:pt x="1883321" y="1155700"/>
                  </a:lnTo>
                  <a:lnTo>
                    <a:pt x="1880095" y="1143000"/>
                  </a:lnTo>
                  <a:lnTo>
                    <a:pt x="1879498" y="1143000"/>
                  </a:lnTo>
                  <a:lnTo>
                    <a:pt x="1879498" y="1168400"/>
                  </a:lnTo>
                  <a:lnTo>
                    <a:pt x="1877618" y="1181100"/>
                  </a:lnTo>
                  <a:lnTo>
                    <a:pt x="1871014" y="1181100"/>
                  </a:lnTo>
                  <a:lnTo>
                    <a:pt x="1868639" y="1168400"/>
                  </a:lnTo>
                  <a:lnTo>
                    <a:pt x="1879498" y="1168400"/>
                  </a:lnTo>
                  <a:lnTo>
                    <a:pt x="1879498" y="1143000"/>
                  </a:lnTo>
                  <a:lnTo>
                    <a:pt x="1869630" y="1143000"/>
                  </a:lnTo>
                  <a:lnTo>
                    <a:pt x="1873783" y="1130300"/>
                  </a:lnTo>
                  <a:lnTo>
                    <a:pt x="1882863" y="1130300"/>
                  </a:lnTo>
                  <a:lnTo>
                    <a:pt x="1888426" y="1117600"/>
                  </a:lnTo>
                  <a:lnTo>
                    <a:pt x="1917547" y="1117600"/>
                  </a:lnTo>
                  <a:lnTo>
                    <a:pt x="1925396" y="1130300"/>
                  </a:lnTo>
                  <a:lnTo>
                    <a:pt x="1931390" y="1130300"/>
                  </a:lnTo>
                  <a:lnTo>
                    <a:pt x="1931390" y="1054100"/>
                  </a:lnTo>
                  <a:lnTo>
                    <a:pt x="1930742" y="1054100"/>
                  </a:lnTo>
                  <a:lnTo>
                    <a:pt x="1930742" y="1092200"/>
                  </a:lnTo>
                  <a:lnTo>
                    <a:pt x="1927225" y="1104900"/>
                  </a:lnTo>
                  <a:lnTo>
                    <a:pt x="1913039" y="1104900"/>
                  </a:lnTo>
                  <a:lnTo>
                    <a:pt x="1921624" y="1092200"/>
                  </a:lnTo>
                  <a:lnTo>
                    <a:pt x="1930742" y="1092200"/>
                  </a:lnTo>
                  <a:lnTo>
                    <a:pt x="1930742" y="1054100"/>
                  </a:lnTo>
                  <a:lnTo>
                    <a:pt x="1926780" y="1041400"/>
                  </a:lnTo>
                  <a:lnTo>
                    <a:pt x="1928964" y="1041400"/>
                  </a:lnTo>
                  <a:lnTo>
                    <a:pt x="1934616" y="1028700"/>
                  </a:lnTo>
                  <a:lnTo>
                    <a:pt x="1940674" y="1041400"/>
                  </a:lnTo>
                  <a:lnTo>
                    <a:pt x="1946579" y="1041400"/>
                  </a:lnTo>
                  <a:lnTo>
                    <a:pt x="1950097" y="1054100"/>
                  </a:lnTo>
                  <a:lnTo>
                    <a:pt x="1950097" y="324167"/>
                  </a:lnTo>
                  <a:lnTo>
                    <a:pt x="1945982" y="319722"/>
                  </a:lnTo>
                  <a:lnTo>
                    <a:pt x="1945982" y="800100"/>
                  </a:lnTo>
                  <a:lnTo>
                    <a:pt x="1942998" y="812800"/>
                  </a:lnTo>
                  <a:lnTo>
                    <a:pt x="1935607" y="812800"/>
                  </a:lnTo>
                  <a:lnTo>
                    <a:pt x="1935657" y="800100"/>
                  </a:lnTo>
                  <a:lnTo>
                    <a:pt x="1945982" y="800100"/>
                  </a:lnTo>
                  <a:lnTo>
                    <a:pt x="1945982" y="319722"/>
                  </a:lnTo>
                  <a:lnTo>
                    <a:pt x="1943925" y="317500"/>
                  </a:lnTo>
                  <a:lnTo>
                    <a:pt x="1937245" y="310591"/>
                  </a:lnTo>
                  <a:lnTo>
                    <a:pt x="1937245" y="406400"/>
                  </a:lnTo>
                  <a:lnTo>
                    <a:pt x="1936699" y="406400"/>
                  </a:lnTo>
                  <a:lnTo>
                    <a:pt x="1936699" y="571500"/>
                  </a:lnTo>
                  <a:lnTo>
                    <a:pt x="1933333" y="571500"/>
                  </a:lnTo>
                  <a:lnTo>
                    <a:pt x="1933333" y="635000"/>
                  </a:lnTo>
                  <a:lnTo>
                    <a:pt x="1922259" y="635000"/>
                  </a:lnTo>
                  <a:lnTo>
                    <a:pt x="1923846" y="622300"/>
                  </a:lnTo>
                  <a:lnTo>
                    <a:pt x="1933333" y="635000"/>
                  </a:lnTo>
                  <a:lnTo>
                    <a:pt x="1933333" y="571500"/>
                  </a:lnTo>
                  <a:lnTo>
                    <a:pt x="1931390" y="571500"/>
                  </a:lnTo>
                  <a:lnTo>
                    <a:pt x="1934667" y="558800"/>
                  </a:lnTo>
                  <a:lnTo>
                    <a:pt x="1936699" y="571500"/>
                  </a:lnTo>
                  <a:lnTo>
                    <a:pt x="1936699" y="406400"/>
                  </a:lnTo>
                  <a:lnTo>
                    <a:pt x="1936203" y="406400"/>
                  </a:lnTo>
                  <a:lnTo>
                    <a:pt x="1936203" y="482600"/>
                  </a:lnTo>
                  <a:lnTo>
                    <a:pt x="1935314" y="495300"/>
                  </a:lnTo>
                  <a:lnTo>
                    <a:pt x="1934070" y="508000"/>
                  </a:lnTo>
                  <a:lnTo>
                    <a:pt x="1919732" y="508000"/>
                  </a:lnTo>
                  <a:lnTo>
                    <a:pt x="1919732" y="533400"/>
                  </a:lnTo>
                  <a:lnTo>
                    <a:pt x="1917700" y="546100"/>
                  </a:lnTo>
                  <a:lnTo>
                    <a:pt x="1916557" y="546100"/>
                  </a:lnTo>
                  <a:lnTo>
                    <a:pt x="1916557" y="622300"/>
                  </a:lnTo>
                  <a:lnTo>
                    <a:pt x="1916163" y="635000"/>
                  </a:lnTo>
                  <a:lnTo>
                    <a:pt x="1897316" y="635000"/>
                  </a:lnTo>
                  <a:lnTo>
                    <a:pt x="1896516" y="622300"/>
                  </a:lnTo>
                  <a:lnTo>
                    <a:pt x="1916557" y="622300"/>
                  </a:lnTo>
                  <a:lnTo>
                    <a:pt x="1916557" y="546100"/>
                  </a:lnTo>
                  <a:lnTo>
                    <a:pt x="1911743" y="546100"/>
                  </a:lnTo>
                  <a:lnTo>
                    <a:pt x="1912696" y="533400"/>
                  </a:lnTo>
                  <a:lnTo>
                    <a:pt x="1919732" y="533400"/>
                  </a:lnTo>
                  <a:lnTo>
                    <a:pt x="1919732" y="508000"/>
                  </a:lnTo>
                  <a:lnTo>
                    <a:pt x="1912785" y="508000"/>
                  </a:lnTo>
                  <a:lnTo>
                    <a:pt x="1906244" y="495300"/>
                  </a:lnTo>
                  <a:lnTo>
                    <a:pt x="1906739" y="495300"/>
                  </a:lnTo>
                  <a:lnTo>
                    <a:pt x="1909864" y="482600"/>
                  </a:lnTo>
                  <a:lnTo>
                    <a:pt x="1936203" y="482600"/>
                  </a:lnTo>
                  <a:lnTo>
                    <a:pt x="1936203" y="406400"/>
                  </a:lnTo>
                  <a:lnTo>
                    <a:pt x="1927821" y="406400"/>
                  </a:lnTo>
                  <a:lnTo>
                    <a:pt x="1931885" y="393700"/>
                  </a:lnTo>
                  <a:lnTo>
                    <a:pt x="1933829" y="393700"/>
                  </a:lnTo>
                  <a:lnTo>
                    <a:pt x="1937245" y="406400"/>
                  </a:lnTo>
                  <a:lnTo>
                    <a:pt x="1937245" y="310591"/>
                  </a:lnTo>
                  <a:lnTo>
                    <a:pt x="1907108" y="279400"/>
                  </a:lnTo>
                  <a:lnTo>
                    <a:pt x="1896516" y="272376"/>
                  </a:lnTo>
                  <a:lnTo>
                    <a:pt x="1896516" y="279400"/>
                  </a:lnTo>
                  <a:lnTo>
                    <a:pt x="1894776" y="290855"/>
                  </a:lnTo>
                  <a:lnTo>
                    <a:pt x="1894776" y="939800"/>
                  </a:lnTo>
                  <a:lnTo>
                    <a:pt x="1893544" y="939800"/>
                  </a:lnTo>
                  <a:lnTo>
                    <a:pt x="1893544" y="1066800"/>
                  </a:lnTo>
                  <a:lnTo>
                    <a:pt x="1891550" y="1079500"/>
                  </a:lnTo>
                  <a:lnTo>
                    <a:pt x="1887245" y="1066800"/>
                  </a:lnTo>
                  <a:lnTo>
                    <a:pt x="1879206" y="1066800"/>
                  </a:lnTo>
                  <a:lnTo>
                    <a:pt x="1879701" y="1054100"/>
                  </a:lnTo>
                  <a:lnTo>
                    <a:pt x="1882571" y="1054100"/>
                  </a:lnTo>
                  <a:lnTo>
                    <a:pt x="1887385" y="1066800"/>
                  </a:lnTo>
                  <a:lnTo>
                    <a:pt x="1893544" y="1066800"/>
                  </a:lnTo>
                  <a:lnTo>
                    <a:pt x="1893544" y="939800"/>
                  </a:lnTo>
                  <a:lnTo>
                    <a:pt x="1885556" y="939800"/>
                  </a:lnTo>
                  <a:lnTo>
                    <a:pt x="1884959" y="927100"/>
                  </a:lnTo>
                  <a:lnTo>
                    <a:pt x="1892007" y="927100"/>
                  </a:lnTo>
                  <a:lnTo>
                    <a:pt x="1894776" y="939800"/>
                  </a:lnTo>
                  <a:lnTo>
                    <a:pt x="1894776" y="290855"/>
                  </a:lnTo>
                  <a:lnTo>
                    <a:pt x="1894586" y="292100"/>
                  </a:lnTo>
                  <a:lnTo>
                    <a:pt x="1883270" y="292100"/>
                  </a:lnTo>
                  <a:lnTo>
                    <a:pt x="1882076" y="279400"/>
                  </a:lnTo>
                  <a:lnTo>
                    <a:pt x="1896516" y="279400"/>
                  </a:lnTo>
                  <a:lnTo>
                    <a:pt x="1896516" y="272376"/>
                  </a:lnTo>
                  <a:lnTo>
                    <a:pt x="1869973" y="254787"/>
                  </a:lnTo>
                  <a:lnTo>
                    <a:pt x="1869973" y="685800"/>
                  </a:lnTo>
                  <a:lnTo>
                    <a:pt x="1865020" y="698500"/>
                  </a:lnTo>
                  <a:lnTo>
                    <a:pt x="1860207" y="698500"/>
                  </a:lnTo>
                  <a:lnTo>
                    <a:pt x="1860207" y="1028700"/>
                  </a:lnTo>
                  <a:lnTo>
                    <a:pt x="1859902" y="1028700"/>
                  </a:lnTo>
                  <a:lnTo>
                    <a:pt x="1859902" y="1397000"/>
                  </a:lnTo>
                  <a:lnTo>
                    <a:pt x="1856282" y="1397000"/>
                  </a:lnTo>
                  <a:lnTo>
                    <a:pt x="1857222" y="1384300"/>
                  </a:lnTo>
                  <a:lnTo>
                    <a:pt x="1859851" y="1384300"/>
                  </a:lnTo>
                  <a:lnTo>
                    <a:pt x="1859902" y="1397000"/>
                  </a:lnTo>
                  <a:lnTo>
                    <a:pt x="1859902" y="1028700"/>
                  </a:lnTo>
                  <a:lnTo>
                    <a:pt x="1859165" y="1028700"/>
                  </a:lnTo>
                  <a:lnTo>
                    <a:pt x="1859165" y="1257300"/>
                  </a:lnTo>
                  <a:lnTo>
                    <a:pt x="1858314" y="1257300"/>
                  </a:lnTo>
                  <a:lnTo>
                    <a:pt x="1854352" y="1270000"/>
                  </a:lnTo>
                  <a:lnTo>
                    <a:pt x="1854352" y="1282700"/>
                  </a:lnTo>
                  <a:lnTo>
                    <a:pt x="1849196" y="1295400"/>
                  </a:lnTo>
                  <a:lnTo>
                    <a:pt x="1846313" y="1295400"/>
                  </a:lnTo>
                  <a:lnTo>
                    <a:pt x="1848396" y="1308100"/>
                  </a:lnTo>
                  <a:lnTo>
                    <a:pt x="1827860" y="1308100"/>
                  </a:lnTo>
                  <a:lnTo>
                    <a:pt x="1824037" y="1295400"/>
                  </a:lnTo>
                  <a:lnTo>
                    <a:pt x="1823250" y="1295400"/>
                  </a:lnTo>
                  <a:lnTo>
                    <a:pt x="1816938" y="1282700"/>
                  </a:lnTo>
                  <a:lnTo>
                    <a:pt x="1828203" y="1282700"/>
                  </a:lnTo>
                  <a:lnTo>
                    <a:pt x="1830285" y="1270000"/>
                  </a:lnTo>
                  <a:lnTo>
                    <a:pt x="1840496" y="1270000"/>
                  </a:lnTo>
                  <a:lnTo>
                    <a:pt x="1847443" y="1282700"/>
                  </a:lnTo>
                  <a:lnTo>
                    <a:pt x="1854352" y="1282700"/>
                  </a:lnTo>
                  <a:lnTo>
                    <a:pt x="1854352" y="1270000"/>
                  </a:lnTo>
                  <a:lnTo>
                    <a:pt x="1849285" y="1270000"/>
                  </a:lnTo>
                  <a:lnTo>
                    <a:pt x="1844573" y="1257300"/>
                  </a:lnTo>
                  <a:lnTo>
                    <a:pt x="1830235" y="1257300"/>
                  </a:lnTo>
                  <a:lnTo>
                    <a:pt x="1827504" y="1270000"/>
                  </a:lnTo>
                  <a:lnTo>
                    <a:pt x="1821154" y="1270000"/>
                  </a:lnTo>
                  <a:lnTo>
                    <a:pt x="1818233" y="1257300"/>
                  </a:lnTo>
                  <a:lnTo>
                    <a:pt x="1816493" y="1257300"/>
                  </a:lnTo>
                  <a:lnTo>
                    <a:pt x="1816493" y="1308100"/>
                  </a:lnTo>
                  <a:lnTo>
                    <a:pt x="1808454" y="1308100"/>
                  </a:lnTo>
                  <a:lnTo>
                    <a:pt x="1806968" y="1295400"/>
                  </a:lnTo>
                  <a:lnTo>
                    <a:pt x="1805533" y="1282700"/>
                  </a:lnTo>
                  <a:lnTo>
                    <a:pt x="1810842" y="1282700"/>
                  </a:lnTo>
                  <a:lnTo>
                    <a:pt x="1808454" y="1295400"/>
                  </a:lnTo>
                  <a:lnTo>
                    <a:pt x="1815858" y="1295400"/>
                  </a:lnTo>
                  <a:lnTo>
                    <a:pt x="1816493" y="1308100"/>
                  </a:lnTo>
                  <a:lnTo>
                    <a:pt x="1816493" y="1257300"/>
                  </a:lnTo>
                  <a:lnTo>
                    <a:pt x="1807171" y="1257300"/>
                  </a:lnTo>
                  <a:lnTo>
                    <a:pt x="1805635" y="1270000"/>
                  </a:lnTo>
                  <a:lnTo>
                    <a:pt x="1802015" y="1270000"/>
                  </a:lnTo>
                  <a:lnTo>
                    <a:pt x="1800669" y="1257300"/>
                  </a:lnTo>
                  <a:lnTo>
                    <a:pt x="1796999" y="1257300"/>
                  </a:lnTo>
                  <a:lnTo>
                    <a:pt x="1794675" y="1244600"/>
                  </a:lnTo>
                  <a:lnTo>
                    <a:pt x="1792046" y="1244600"/>
                  </a:lnTo>
                  <a:lnTo>
                    <a:pt x="1793976" y="1231900"/>
                  </a:lnTo>
                  <a:lnTo>
                    <a:pt x="1799983" y="1244600"/>
                  </a:lnTo>
                  <a:lnTo>
                    <a:pt x="1802015" y="1244600"/>
                  </a:lnTo>
                  <a:lnTo>
                    <a:pt x="1803006" y="1257300"/>
                  </a:lnTo>
                  <a:lnTo>
                    <a:pt x="1810245" y="1244600"/>
                  </a:lnTo>
                  <a:lnTo>
                    <a:pt x="1814804" y="1244600"/>
                  </a:lnTo>
                  <a:lnTo>
                    <a:pt x="1821992" y="1231900"/>
                  </a:lnTo>
                  <a:lnTo>
                    <a:pt x="1827314" y="1231900"/>
                  </a:lnTo>
                  <a:lnTo>
                    <a:pt x="1831060" y="1244600"/>
                  </a:lnTo>
                  <a:lnTo>
                    <a:pt x="1844573" y="1244600"/>
                  </a:lnTo>
                  <a:lnTo>
                    <a:pt x="1846554" y="1231900"/>
                  </a:lnTo>
                  <a:lnTo>
                    <a:pt x="1849729" y="1244600"/>
                  </a:lnTo>
                  <a:lnTo>
                    <a:pt x="1856435" y="1244600"/>
                  </a:lnTo>
                  <a:lnTo>
                    <a:pt x="1859165" y="1257300"/>
                  </a:lnTo>
                  <a:lnTo>
                    <a:pt x="1859165" y="1028700"/>
                  </a:lnTo>
                  <a:lnTo>
                    <a:pt x="1857768" y="1028700"/>
                  </a:lnTo>
                  <a:lnTo>
                    <a:pt x="1857768" y="1193800"/>
                  </a:lnTo>
                  <a:lnTo>
                    <a:pt x="1854746" y="1193800"/>
                  </a:lnTo>
                  <a:lnTo>
                    <a:pt x="1855038" y="1206500"/>
                  </a:lnTo>
                  <a:lnTo>
                    <a:pt x="1850034" y="1206500"/>
                  </a:lnTo>
                  <a:lnTo>
                    <a:pt x="1848396" y="1193800"/>
                  </a:lnTo>
                  <a:lnTo>
                    <a:pt x="1842249" y="1193800"/>
                  </a:lnTo>
                  <a:lnTo>
                    <a:pt x="1838629" y="1181100"/>
                  </a:lnTo>
                  <a:lnTo>
                    <a:pt x="1854174" y="1181100"/>
                  </a:lnTo>
                  <a:lnTo>
                    <a:pt x="1857768" y="1193800"/>
                  </a:lnTo>
                  <a:lnTo>
                    <a:pt x="1857768" y="1028700"/>
                  </a:lnTo>
                  <a:lnTo>
                    <a:pt x="1837626" y="1028700"/>
                  </a:lnTo>
                  <a:lnTo>
                    <a:pt x="1834997" y="1023556"/>
                  </a:lnTo>
                  <a:lnTo>
                    <a:pt x="1834997" y="1117600"/>
                  </a:lnTo>
                  <a:lnTo>
                    <a:pt x="1832521" y="1130300"/>
                  </a:lnTo>
                  <a:lnTo>
                    <a:pt x="1831086" y="1130300"/>
                  </a:lnTo>
                  <a:lnTo>
                    <a:pt x="1831086" y="1143000"/>
                  </a:lnTo>
                  <a:lnTo>
                    <a:pt x="1829739" y="1155700"/>
                  </a:lnTo>
                  <a:lnTo>
                    <a:pt x="1825967" y="1155700"/>
                  </a:lnTo>
                  <a:lnTo>
                    <a:pt x="1825967" y="1181100"/>
                  </a:lnTo>
                  <a:lnTo>
                    <a:pt x="1822348" y="1193800"/>
                  </a:lnTo>
                  <a:lnTo>
                    <a:pt x="1819617" y="1193800"/>
                  </a:lnTo>
                  <a:lnTo>
                    <a:pt x="1817941" y="1181100"/>
                  </a:lnTo>
                  <a:lnTo>
                    <a:pt x="1825967" y="1181100"/>
                  </a:lnTo>
                  <a:lnTo>
                    <a:pt x="1825967" y="1155700"/>
                  </a:lnTo>
                  <a:lnTo>
                    <a:pt x="1822500" y="1155700"/>
                  </a:lnTo>
                  <a:lnTo>
                    <a:pt x="1824291" y="1143000"/>
                  </a:lnTo>
                  <a:lnTo>
                    <a:pt x="1831086" y="1143000"/>
                  </a:lnTo>
                  <a:lnTo>
                    <a:pt x="1831086" y="1130300"/>
                  </a:lnTo>
                  <a:lnTo>
                    <a:pt x="1829244" y="1130300"/>
                  </a:lnTo>
                  <a:lnTo>
                    <a:pt x="1822056" y="1117600"/>
                  </a:lnTo>
                  <a:lnTo>
                    <a:pt x="1834997" y="1117600"/>
                  </a:lnTo>
                  <a:lnTo>
                    <a:pt x="1834997" y="1023556"/>
                  </a:lnTo>
                  <a:lnTo>
                    <a:pt x="1831136" y="1016000"/>
                  </a:lnTo>
                  <a:lnTo>
                    <a:pt x="1859165" y="1016000"/>
                  </a:lnTo>
                  <a:lnTo>
                    <a:pt x="1860207" y="1028700"/>
                  </a:lnTo>
                  <a:lnTo>
                    <a:pt x="1860207" y="698500"/>
                  </a:lnTo>
                  <a:lnTo>
                    <a:pt x="1859114" y="698500"/>
                  </a:lnTo>
                  <a:lnTo>
                    <a:pt x="1863826" y="685800"/>
                  </a:lnTo>
                  <a:lnTo>
                    <a:pt x="1869973" y="685800"/>
                  </a:lnTo>
                  <a:lnTo>
                    <a:pt x="1869973" y="254787"/>
                  </a:lnTo>
                  <a:lnTo>
                    <a:pt x="1868805" y="254000"/>
                  </a:lnTo>
                  <a:lnTo>
                    <a:pt x="1866404" y="251701"/>
                  </a:lnTo>
                  <a:lnTo>
                    <a:pt x="1866404" y="635000"/>
                  </a:lnTo>
                  <a:lnTo>
                    <a:pt x="1859356" y="635000"/>
                  </a:lnTo>
                  <a:lnTo>
                    <a:pt x="1862886" y="622300"/>
                  </a:lnTo>
                  <a:lnTo>
                    <a:pt x="1866404" y="635000"/>
                  </a:lnTo>
                  <a:lnTo>
                    <a:pt x="1866404" y="251701"/>
                  </a:lnTo>
                  <a:lnTo>
                    <a:pt x="1847011" y="233095"/>
                  </a:lnTo>
                  <a:lnTo>
                    <a:pt x="1847011" y="685800"/>
                  </a:lnTo>
                  <a:lnTo>
                    <a:pt x="1846110" y="698500"/>
                  </a:lnTo>
                  <a:lnTo>
                    <a:pt x="1843976" y="698500"/>
                  </a:lnTo>
                  <a:lnTo>
                    <a:pt x="1838083" y="685800"/>
                  </a:lnTo>
                  <a:lnTo>
                    <a:pt x="1847011" y="685800"/>
                  </a:lnTo>
                  <a:lnTo>
                    <a:pt x="1847011" y="233095"/>
                  </a:lnTo>
                  <a:lnTo>
                    <a:pt x="1842325" y="228600"/>
                  </a:lnTo>
                  <a:lnTo>
                    <a:pt x="1841550" y="227863"/>
                  </a:lnTo>
                  <a:lnTo>
                    <a:pt x="1841550" y="266700"/>
                  </a:lnTo>
                  <a:lnTo>
                    <a:pt x="1838820" y="277291"/>
                  </a:lnTo>
                  <a:lnTo>
                    <a:pt x="1838820" y="431800"/>
                  </a:lnTo>
                  <a:lnTo>
                    <a:pt x="1835404" y="431800"/>
                  </a:lnTo>
                  <a:lnTo>
                    <a:pt x="1835404" y="685800"/>
                  </a:lnTo>
                  <a:lnTo>
                    <a:pt x="1834311" y="696112"/>
                  </a:lnTo>
                  <a:lnTo>
                    <a:pt x="1834311" y="965200"/>
                  </a:lnTo>
                  <a:lnTo>
                    <a:pt x="1831428" y="965200"/>
                  </a:lnTo>
                  <a:lnTo>
                    <a:pt x="1828012" y="977900"/>
                  </a:lnTo>
                  <a:lnTo>
                    <a:pt x="1822348" y="977900"/>
                  </a:lnTo>
                  <a:lnTo>
                    <a:pt x="1823593" y="965200"/>
                  </a:lnTo>
                  <a:lnTo>
                    <a:pt x="1824786" y="965200"/>
                  </a:lnTo>
                  <a:lnTo>
                    <a:pt x="1829943" y="952500"/>
                  </a:lnTo>
                  <a:lnTo>
                    <a:pt x="1833460" y="952500"/>
                  </a:lnTo>
                  <a:lnTo>
                    <a:pt x="1834311" y="965200"/>
                  </a:lnTo>
                  <a:lnTo>
                    <a:pt x="1834311" y="696112"/>
                  </a:lnTo>
                  <a:lnTo>
                    <a:pt x="1834057" y="698500"/>
                  </a:lnTo>
                  <a:lnTo>
                    <a:pt x="1825574" y="698500"/>
                  </a:lnTo>
                  <a:lnTo>
                    <a:pt x="1822500" y="685800"/>
                  </a:lnTo>
                  <a:lnTo>
                    <a:pt x="1835404" y="685800"/>
                  </a:lnTo>
                  <a:lnTo>
                    <a:pt x="1835404" y="431800"/>
                  </a:lnTo>
                  <a:lnTo>
                    <a:pt x="1835048" y="431800"/>
                  </a:lnTo>
                  <a:lnTo>
                    <a:pt x="1831086" y="443598"/>
                  </a:lnTo>
                  <a:lnTo>
                    <a:pt x="1831086" y="596900"/>
                  </a:lnTo>
                  <a:lnTo>
                    <a:pt x="1822005" y="596900"/>
                  </a:lnTo>
                  <a:lnTo>
                    <a:pt x="1824240" y="584200"/>
                  </a:lnTo>
                  <a:lnTo>
                    <a:pt x="1827009" y="584200"/>
                  </a:lnTo>
                  <a:lnTo>
                    <a:pt x="1831086" y="596900"/>
                  </a:lnTo>
                  <a:lnTo>
                    <a:pt x="1831086" y="443598"/>
                  </a:lnTo>
                  <a:lnTo>
                    <a:pt x="1830781" y="444500"/>
                  </a:lnTo>
                  <a:lnTo>
                    <a:pt x="1826818" y="444500"/>
                  </a:lnTo>
                  <a:lnTo>
                    <a:pt x="1827466" y="431800"/>
                  </a:lnTo>
                  <a:lnTo>
                    <a:pt x="1828406" y="431800"/>
                  </a:lnTo>
                  <a:lnTo>
                    <a:pt x="1831136" y="419100"/>
                  </a:lnTo>
                  <a:lnTo>
                    <a:pt x="1838820" y="431800"/>
                  </a:lnTo>
                  <a:lnTo>
                    <a:pt x="1838820" y="277291"/>
                  </a:lnTo>
                  <a:lnTo>
                    <a:pt x="1838274" y="279400"/>
                  </a:lnTo>
                  <a:lnTo>
                    <a:pt x="1829600" y="279400"/>
                  </a:lnTo>
                  <a:lnTo>
                    <a:pt x="1827009" y="266700"/>
                  </a:lnTo>
                  <a:lnTo>
                    <a:pt x="1824431" y="266700"/>
                  </a:lnTo>
                  <a:lnTo>
                    <a:pt x="1822157" y="254000"/>
                  </a:lnTo>
                  <a:lnTo>
                    <a:pt x="1827809" y="254000"/>
                  </a:lnTo>
                  <a:lnTo>
                    <a:pt x="1830641" y="241300"/>
                  </a:lnTo>
                  <a:lnTo>
                    <a:pt x="1836686" y="241300"/>
                  </a:lnTo>
                  <a:lnTo>
                    <a:pt x="1836686" y="254000"/>
                  </a:lnTo>
                  <a:lnTo>
                    <a:pt x="1830184" y="254000"/>
                  </a:lnTo>
                  <a:lnTo>
                    <a:pt x="1839023" y="266700"/>
                  </a:lnTo>
                  <a:lnTo>
                    <a:pt x="1841550" y="266700"/>
                  </a:lnTo>
                  <a:lnTo>
                    <a:pt x="1841550" y="227863"/>
                  </a:lnTo>
                  <a:lnTo>
                    <a:pt x="1829092" y="215900"/>
                  </a:lnTo>
                  <a:lnTo>
                    <a:pt x="1821662" y="211315"/>
                  </a:lnTo>
                  <a:lnTo>
                    <a:pt x="1821662" y="1104900"/>
                  </a:lnTo>
                  <a:lnTo>
                    <a:pt x="1821154" y="1104900"/>
                  </a:lnTo>
                  <a:lnTo>
                    <a:pt x="1821154" y="1168400"/>
                  </a:lnTo>
                  <a:lnTo>
                    <a:pt x="1817090" y="1181100"/>
                  </a:lnTo>
                  <a:lnTo>
                    <a:pt x="1816696" y="1181100"/>
                  </a:lnTo>
                  <a:lnTo>
                    <a:pt x="1810346" y="1169885"/>
                  </a:lnTo>
                  <a:lnTo>
                    <a:pt x="1810346" y="1231900"/>
                  </a:lnTo>
                  <a:lnTo>
                    <a:pt x="1800567" y="1231900"/>
                  </a:lnTo>
                  <a:lnTo>
                    <a:pt x="1799577" y="1219200"/>
                  </a:lnTo>
                  <a:lnTo>
                    <a:pt x="1808454" y="1219200"/>
                  </a:lnTo>
                  <a:lnTo>
                    <a:pt x="1810346" y="1231900"/>
                  </a:lnTo>
                  <a:lnTo>
                    <a:pt x="1810346" y="1169885"/>
                  </a:lnTo>
                  <a:lnTo>
                    <a:pt x="1809508" y="1168400"/>
                  </a:lnTo>
                  <a:lnTo>
                    <a:pt x="1821154" y="1168400"/>
                  </a:lnTo>
                  <a:lnTo>
                    <a:pt x="1821154" y="1104900"/>
                  </a:lnTo>
                  <a:lnTo>
                    <a:pt x="1817535" y="1104900"/>
                  </a:lnTo>
                  <a:lnTo>
                    <a:pt x="1812277" y="1117600"/>
                  </a:lnTo>
                  <a:lnTo>
                    <a:pt x="1809508" y="1117600"/>
                  </a:lnTo>
                  <a:lnTo>
                    <a:pt x="1809305" y="1114894"/>
                  </a:lnTo>
                  <a:lnTo>
                    <a:pt x="1809305" y="1143000"/>
                  </a:lnTo>
                  <a:lnTo>
                    <a:pt x="1804441" y="1143000"/>
                  </a:lnTo>
                  <a:lnTo>
                    <a:pt x="1804441" y="1206500"/>
                  </a:lnTo>
                  <a:lnTo>
                    <a:pt x="1792185" y="1206500"/>
                  </a:lnTo>
                  <a:lnTo>
                    <a:pt x="1787969" y="1219200"/>
                  </a:lnTo>
                  <a:lnTo>
                    <a:pt x="1786280" y="1206500"/>
                  </a:lnTo>
                  <a:lnTo>
                    <a:pt x="1780514" y="1206500"/>
                  </a:lnTo>
                  <a:lnTo>
                    <a:pt x="1780997" y="1219200"/>
                  </a:lnTo>
                  <a:lnTo>
                    <a:pt x="1783981" y="1219200"/>
                  </a:lnTo>
                  <a:lnTo>
                    <a:pt x="1789010" y="1231900"/>
                  </a:lnTo>
                  <a:lnTo>
                    <a:pt x="1784007" y="1231900"/>
                  </a:lnTo>
                  <a:lnTo>
                    <a:pt x="1773986" y="1244600"/>
                  </a:lnTo>
                  <a:lnTo>
                    <a:pt x="1770811" y="1244600"/>
                  </a:lnTo>
                  <a:lnTo>
                    <a:pt x="1767230" y="1231900"/>
                  </a:lnTo>
                  <a:lnTo>
                    <a:pt x="1762772" y="1231900"/>
                  </a:lnTo>
                  <a:lnTo>
                    <a:pt x="1760435" y="1219200"/>
                  </a:lnTo>
                  <a:lnTo>
                    <a:pt x="1754936" y="1219200"/>
                  </a:lnTo>
                  <a:lnTo>
                    <a:pt x="1761782" y="1231900"/>
                  </a:lnTo>
                  <a:lnTo>
                    <a:pt x="1761426" y="1231900"/>
                  </a:lnTo>
                  <a:lnTo>
                    <a:pt x="1756524" y="1244600"/>
                  </a:lnTo>
                  <a:lnTo>
                    <a:pt x="1752003" y="1231900"/>
                  </a:lnTo>
                  <a:lnTo>
                    <a:pt x="1746008" y="1231900"/>
                  </a:lnTo>
                  <a:lnTo>
                    <a:pt x="1745056" y="1219200"/>
                  </a:lnTo>
                  <a:lnTo>
                    <a:pt x="1752752" y="1219200"/>
                  </a:lnTo>
                  <a:lnTo>
                    <a:pt x="1752396" y="1206500"/>
                  </a:lnTo>
                  <a:lnTo>
                    <a:pt x="1776806" y="1206500"/>
                  </a:lnTo>
                  <a:lnTo>
                    <a:pt x="1780425" y="1193800"/>
                  </a:lnTo>
                  <a:lnTo>
                    <a:pt x="1774431" y="1193800"/>
                  </a:lnTo>
                  <a:lnTo>
                    <a:pt x="1775472" y="1181100"/>
                  </a:lnTo>
                  <a:lnTo>
                    <a:pt x="1751850" y="1181100"/>
                  </a:lnTo>
                  <a:lnTo>
                    <a:pt x="1748929" y="1168400"/>
                  </a:lnTo>
                  <a:lnTo>
                    <a:pt x="1769973" y="1168400"/>
                  </a:lnTo>
                  <a:lnTo>
                    <a:pt x="1776120" y="1155700"/>
                  </a:lnTo>
                  <a:lnTo>
                    <a:pt x="1776857" y="1155700"/>
                  </a:lnTo>
                  <a:lnTo>
                    <a:pt x="1775815" y="1168400"/>
                  </a:lnTo>
                  <a:lnTo>
                    <a:pt x="1786585" y="1168400"/>
                  </a:lnTo>
                  <a:lnTo>
                    <a:pt x="1779435" y="1181100"/>
                  </a:lnTo>
                  <a:lnTo>
                    <a:pt x="1782470" y="1181100"/>
                  </a:lnTo>
                  <a:lnTo>
                    <a:pt x="1782114" y="1193800"/>
                  </a:lnTo>
                  <a:lnTo>
                    <a:pt x="1802066" y="1193800"/>
                  </a:lnTo>
                  <a:lnTo>
                    <a:pt x="1804441" y="1206500"/>
                  </a:lnTo>
                  <a:lnTo>
                    <a:pt x="1804441" y="1143000"/>
                  </a:lnTo>
                  <a:lnTo>
                    <a:pt x="1803603" y="1143000"/>
                  </a:lnTo>
                  <a:lnTo>
                    <a:pt x="1802307" y="1155700"/>
                  </a:lnTo>
                  <a:lnTo>
                    <a:pt x="1801114" y="1155700"/>
                  </a:lnTo>
                  <a:lnTo>
                    <a:pt x="1801114" y="1168400"/>
                  </a:lnTo>
                  <a:lnTo>
                    <a:pt x="1798739" y="1181100"/>
                  </a:lnTo>
                  <a:lnTo>
                    <a:pt x="1793582" y="1168400"/>
                  </a:lnTo>
                  <a:lnTo>
                    <a:pt x="1801114" y="1168400"/>
                  </a:lnTo>
                  <a:lnTo>
                    <a:pt x="1801114" y="1155700"/>
                  </a:lnTo>
                  <a:lnTo>
                    <a:pt x="1792935" y="1155700"/>
                  </a:lnTo>
                  <a:lnTo>
                    <a:pt x="1786229" y="1143000"/>
                  </a:lnTo>
                  <a:lnTo>
                    <a:pt x="1786928" y="1143000"/>
                  </a:lnTo>
                  <a:lnTo>
                    <a:pt x="1792236" y="1130300"/>
                  </a:lnTo>
                  <a:lnTo>
                    <a:pt x="1794967" y="1143000"/>
                  </a:lnTo>
                  <a:lnTo>
                    <a:pt x="1801964" y="1143000"/>
                  </a:lnTo>
                  <a:lnTo>
                    <a:pt x="1803895" y="1130300"/>
                  </a:lnTo>
                  <a:lnTo>
                    <a:pt x="1808962" y="1130300"/>
                  </a:lnTo>
                  <a:lnTo>
                    <a:pt x="1809305" y="1143000"/>
                  </a:lnTo>
                  <a:lnTo>
                    <a:pt x="1809305" y="1114894"/>
                  </a:lnTo>
                  <a:lnTo>
                    <a:pt x="1808556" y="1104900"/>
                  </a:lnTo>
                  <a:lnTo>
                    <a:pt x="1806829" y="1104900"/>
                  </a:lnTo>
                  <a:lnTo>
                    <a:pt x="1804441" y="1117600"/>
                  </a:lnTo>
                  <a:lnTo>
                    <a:pt x="1802015" y="1117600"/>
                  </a:lnTo>
                  <a:lnTo>
                    <a:pt x="1791589" y="1104900"/>
                  </a:lnTo>
                  <a:lnTo>
                    <a:pt x="1787321" y="1092200"/>
                  </a:lnTo>
                  <a:lnTo>
                    <a:pt x="1796834" y="1092200"/>
                  </a:lnTo>
                  <a:lnTo>
                    <a:pt x="1821662" y="1104900"/>
                  </a:lnTo>
                  <a:lnTo>
                    <a:pt x="1821662" y="211315"/>
                  </a:lnTo>
                  <a:lnTo>
                    <a:pt x="1814512" y="206895"/>
                  </a:lnTo>
                  <a:lnTo>
                    <a:pt x="1814512" y="1066800"/>
                  </a:lnTo>
                  <a:lnTo>
                    <a:pt x="1809750" y="1066800"/>
                  </a:lnTo>
                  <a:lnTo>
                    <a:pt x="1800821" y="1054100"/>
                  </a:lnTo>
                  <a:lnTo>
                    <a:pt x="1811629" y="1054100"/>
                  </a:lnTo>
                  <a:lnTo>
                    <a:pt x="1814512" y="1066800"/>
                  </a:lnTo>
                  <a:lnTo>
                    <a:pt x="1814512" y="206895"/>
                  </a:lnTo>
                  <a:lnTo>
                    <a:pt x="1813179" y="206070"/>
                  </a:lnTo>
                  <a:lnTo>
                    <a:pt x="1813179" y="863600"/>
                  </a:lnTo>
                  <a:lnTo>
                    <a:pt x="1805279" y="863600"/>
                  </a:lnTo>
                  <a:lnTo>
                    <a:pt x="1806232" y="850900"/>
                  </a:lnTo>
                  <a:lnTo>
                    <a:pt x="1809356" y="850900"/>
                  </a:lnTo>
                  <a:lnTo>
                    <a:pt x="1813179" y="863600"/>
                  </a:lnTo>
                  <a:lnTo>
                    <a:pt x="1813179" y="206070"/>
                  </a:lnTo>
                  <a:lnTo>
                    <a:pt x="1813077" y="698500"/>
                  </a:lnTo>
                  <a:lnTo>
                    <a:pt x="1812582" y="711200"/>
                  </a:lnTo>
                  <a:lnTo>
                    <a:pt x="1804047" y="711200"/>
                  </a:lnTo>
                  <a:lnTo>
                    <a:pt x="1802904" y="698500"/>
                  </a:lnTo>
                  <a:lnTo>
                    <a:pt x="1813077" y="698500"/>
                  </a:lnTo>
                  <a:lnTo>
                    <a:pt x="1813077" y="206006"/>
                  </a:lnTo>
                  <a:lnTo>
                    <a:pt x="1812429" y="205600"/>
                  </a:lnTo>
                  <a:lnTo>
                    <a:pt x="1812429" y="533400"/>
                  </a:lnTo>
                  <a:lnTo>
                    <a:pt x="1804339" y="533400"/>
                  </a:lnTo>
                  <a:lnTo>
                    <a:pt x="1804390" y="520700"/>
                  </a:lnTo>
                  <a:lnTo>
                    <a:pt x="1811540" y="520700"/>
                  </a:lnTo>
                  <a:lnTo>
                    <a:pt x="1812429" y="533400"/>
                  </a:lnTo>
                  <a:lnTo>
                    <a:pt x="1812429" y="205600"/>
                  </a:lnTo>
                  <a:lnTo>
                    <a:pt x="1799628" y="197688"/>
                  </a:lnTo>
                  <a:lnTo>
                    <a:pt x="1799628" y="927100"/>
                  </a:lnTo>
                  <a:lnTo>
                    <a:pt x="1796008" y="939800"/>
                  </a:lnTo>
                  <a:lnTo>
                    <a:pt x="1791538" y="927100"/>
                  </a:lnTo>
                  <a:lnTo>
                    <a:pt x="1782813" y="927100"/>
                  </a:lnTo>
                  <a:lnTo>
                    <a:pt x="1777758" y="914400"/>
                  </a:lnTo>
                  <a:lnTo>
                    <a:pt x="1784896" y="914400"/>
                  </a:lnTo>
                  <a:lnTo>
                    <a:pt x="1786432" y="901700"/>
                  </a:lnTo>
                  <a:lnTo>
                    <a:pt x="1789950" y="901700"/>
                  </a:lnTo>
                  <a:lnTo>
                    <a:pt x="1789950" y="914400"/>
                  </a:lnTo>
                  <a:lnTo>
                    <a:pt x="1789709" y="914400"/>
                  </a:lnTo>
                  <a:lnTo>
                    <a:pt x="1792986" y="927100"/>
                  </a:lnTo>
                  <a:lnTo>
                    <a:pt x="1799628" y="927100"/>
                  </a:lnTo>
                  <a:lnTo>
                    <a:pt x="1799628" y="197688"/>
                  </a:lnTo>
                  <a:lnTo>
                    <a:pt x="1788007" y="190500"/>
                  </a:lnTo>
                  <a:lnTo>
                    <a:pt x="1784896" y="188645"/>
                  </a:lnTo>
                  <a:lnTo>
                    <a:pt x="1784896" y="228600"/>
                  </a:lnTo>
                  <a:lnTo>
                    <a:pt x="1783702" y="241300"/>
                  </a:lnTo>
                  <a:lnTo>
                    <a:pt x="1780032" y="241300"/>
                  </a:lnTo>
                  <a:lnTo>
                    <a:pt x="1778393" y="228600"/>
                  </a:lnTo>
                  <a:lnTo>
                    <a:pt x="1784896" y="228600"/>
                  </a:lnTo>
                  <a:lnTo>
                    <a:pt x="1784896" y="188645"/>
                  </a:lnTo>
                  <a:lnTo>
                    <a:pt x="1773440" y="181775"/>
                  </a:lnTo>
                  <a:lnTo>
                    <a:pt x="1773440" y="469900"/>
                  </a:lnTo>
                  <a:lnTo>
                    <a:pt x="1772348" y="474141"/>
                  </a:lnTo>
                  <a:lnTo>
                    <a:pt x="1772348" y="698500"/>
                  </a:lnTo>
                  <a:lnTo>
                    <a:pt x="1771751" y="698500"/>
                  </a:lnTo>
                  <a:lnTo>
                    <a:pt x="1771751" y="1054100"/>
                  </a:lnTo>
                  <a:lnTo>
                    <a:pt x="1763115" y="1054100"/>
                  </a:lnTo>
                  <a:lnTo>
                    <a:pt x="1760385" y="1066800"/>
                  </a:lnTo>
                  <a:lnTo>
                    <a:pt x="1759597" y="1066800"/>
                  </a:lnTo>
                  <a:lnTo>
                    <a:pt x="1759597" y="1143000"/>
                  </a:lnTo>
                  <a:lnTo>
                    <a:pt x="1758302" y="1155700"/>
                  </a:lnTo>
                  <a:lnTo>
                    <a:pt x="1748828" y="1155700"/>
                  </a:lnTo>
                  <a:lnTo>
                    <a:pt x="1748828" y="1193800"/>
                  </a:lnTo>
                  <a:lnTo>
                    <a:pt x="1748091" y="1193800"/>
                  </a:lnTo>
                  <a:lnTo>
                    <a:pt x="1744510" y="1206500"/>
                  </a:lnTo>
                  <a:lnTo>
                    <a:pt x="1734388" y="1206500"/>
                  </a:lnTo>
                  <a:lnTo>
                    <a:pt x="1732165" y="1196848"/>
                  </a:lnTo>
                  <a:lnTo>
                    <a:pt x="1732165" y="1206500"/>
                  </a:lnTo>
                  <a:lnTo>
                    <a:pt x="1732165" y="1219200"/>
                  </a:lnTo>
                  <a:lnTo>
                    <a:pt x="1722983" y="1219200"/>
                  </a:lnTo>
                  <a:lnTo>
                    <a:pt x="1724279" y="1206500"/>
                  </a:lnTo>
                  <a:lnTo>
                    <a:pt x="1732165" y="1206500"/>
                  </a:lnTo>
                  <a:lnTo>
                    <a:pt x="1732165" y="1196848"/>
                  </a:lnTo>
                  <a:lnTo>
                    <a:pt x="1731467" y="1193800"/>
                  </a:lnTo>
                  <a:lnTo>
                    <a:pt x="1734045" y="1193800"/>
                  </a:lnTo>
                  <a:lnTo>
                    <a:pt x="1741538" y="1181100"/>
                  </a:lnTo>
                  <a:lnTo>
                    <a:pt x="1748485" y="1181100"/>
                  </a:lnTo>
                  <a:lnTo>
                    <a:pt x="1748828" y="1193800"/>
                  </a:lnTo>
                  <a:lnTo>
                    <a:pt x="1748828" y="1155700"/>
                  </a:lnTo>
                  <a:lnTo>
                    <a:pt x="1742236" y="1155700"/>
                  </a:lnTo>
                  <a:lnTo>
                    <a:pt x="1741741" y="1143000"/>
                  </a:lnTo>
                  <a:lnTo>
                    <a:pt x="1746199" y="1143000"/>
                  </a:lnTo>
                  <a:lnTo>
                    <a:pt x="1747735" y="1130300"/>
                  </a:lnTo>
                  <a:lnTo>
                    <a:pt x="1747735" y="1143000"/>
                  </a:lnTo>
                  <a:lnTo>
                    <a:pt x="1759597" y="1143000"/>
                  </a:lnTo>
                  <a:lnTo>
                    <a:pt x="1759597" y="1066800"/>
                  </a:lnTo>
                  <a:lnTo>
                    <a:pt x="1753539" y="1066800"/>
                  </a:lnTo>
                  <a:lnTo>
                    <a:pt x="1754886" y="1054100"/>
                  </a:lnTo>
                  <a:lnTo>
                    <a:pt x="1755825" y="1054100"/>
                  </a:lnTo>
                  <a:lnTo>
                    <a:pt x="1750009" y="1041400"/>
                  </a:lnTo>
                  <a:lnTo>
                    <a:pt x="1747202" y="1041400"/>
                  </a:lnTo>
                  <a:lnTo>
                    <a:pt x="1746427" y="1028700"/>
                  </a:lnTo>
                  <a:lnTo>
                    <a:pt x="1761731" y="1028700"/>
                  </a:lnTo>
                  <a:lnTo>
                    <a:pt x="1765401" y="1041400"/>
                  </a:lnTo>
                  <a:lnTo>
                    <a:pt x="1768271" y="1041400"/>
                  </a:lnTo>
                  <a:lnTo>
                    <a:pt x="1771751" y="1054100"/>
                  </a:lnTo>
                  <a:lnTo>
                    <a:pt x="1771751" y="698500"/>
                  </a:lnTo>
                  <a:lnTo>
                    <a:pt x="1765147" y="698500"/>
                  </a:lnTo>
                  <a:lnTo>
                    <a:pt x="1765147" y="1003300"/>
                  </a:lnTo>
                  <a:lnTo>
                    <a:pt x="1764703" y="1016000"/>
                  </a:lnTo>
                  <a:lnTo>
                    <a:pt x="1760194" y="1016000"/>
                  </a:lnTo>
                  <a:lnTo>
                    <a:pt x="1759102" y="1003300"/>
                  </a:lnTo>
                  <a:lnTo>
                    <a:pt x="1765147" y="1003300"/>
                  </a:lnTo>
                  <a:lnTo>
                    <a:pt x="1765147" y="698500"/>
                  </a:lnTo>
                  <a:lnTo>
                    <a:pt x="1762620" y="698500"/>
                  </a:lnTo>
                  <a:lnTo>
                    <a:pt x="1763268" y="685800"/>
                  </a:lnTo>
                  <a:lnTo>
                    <a:pt x="1758061" y="692962"/>
                  </a:lnTo>
                  <a:lnTo>
                    <a:pt x="1758061" y="762000"/>
                  </a:lnTo>
                  <a:lnTo>
                    <a:pt x="1755825" y="762000"/>
                  </a:lnTo>
                  <a:lnTo>
                    <a:pt x="1755825" y="838200"/>
                  </a:lnTo>
                  <a:lnTo>
                    <a:pt x="1750860" y="850900"/>
                  </a:lnTo>
                  <a:lnTo>
                    <a:pt x="1750314" y="850900"/>
                  </a:lnTo>
                  <a:lnTo>
                    <a:pt x="1748485" y="854684"/>
                  </a:lnTo>
                  <a:lnTo>
                    <a:pt x="1748485" y="1003300"/>
                  </a:lnTo>
                  <a:lnTo>
                    <a:pt x="1742478" y="1003300"/>
                  </a:lnTo>
                  <a:lnTo>
                    <a:pt x="1742478" y="1117600"/>
                  </a:lnTo>
                  <a:lnTo>
                    <a:pt x="1730819" y="1117600"/>
                  </a:lnTo>
                  <a:lnTo>
                    <a:pt x="1730819" y="1168400"/>
                  </a:lnTo>
                  <a:lnTo>
                    <a:pt x="1729587" y="1181100"/>
                  </a:lnTo>
                  <a:lnTo>
                    <a:pt x="1721942" y="1181100"/>
                  </a:lnTo>
                  <a:lnTo>
                    <a:pt x="1718767" y="1168400"/>
                  </a:lnTo>
                  <a:lnTo>
                    <a:pt x="1730819" y="1168400"/>
                  </a:lnTo>
                  <a:lnTo>
                    <a:pt x="1730819" y="1117600"/>
                  </a:lnTo>
                  <a:lnTo>
                    <a:pt x="1727898" y="1117600"/>
                  </a:lnTo>
                  <a:lnTo>
                    <a:pt x="1727593" y="1104900"/>
                  </a:lnTo>
                  <a:lnTo>
                    <a:pt x="1742135" y="1104900"/>
                  </a:lnTo>
                  <a:lnTo>
                    <a:pt x="1742478" y="1117600"/>
                  </a:lnTo>
                  <a:lnTo>
                    <a:pt x="1742478" y="1003300"/>
                  </a:lnTo>
                  <a:lnTo>
                    <a:pt x="1739150" y="1003300"/>
                  </a:lnTo>
                  <a:lnTo>
                    <a:pt x="1733003" y="990600"/>
                  </a:lnTo>
                  <a:lnTo>
                    <a:pt x="1739353" y="990600"/>
                  </a:lnTo>
                  <a:lnTo>
                    <a:pt x="1748485" y="1003300"/>
                  </a:lnTo>
                  <a:lnTo>
                    <a:pt x="1748485" y="854684"/>
                  </a:lnTo>
                  <a:lnTo>
                    <a:pt x="1744167" y="863600"/>
                  </a:lnTo>
                  <a:lnTo>
                    <a:pt x="1740344" y="850900"/>
                  </a:lnTo>
                  <a:lnTo>
                    <a:pt x="1732508" y="850900"/>
                  </a:lnTo>
                  <a:lnTo>
                    <a:pt x="1731962" y="838200"/>
                  </a:lnTo>
                  <a:lnTo>
                    <a:pt x="1755825" y="838200"/>
                  </a:lnTo>
                  <a:lnTo>
                    <a:pt x="1755825" y="762000"/>
                  </a:lnTo>
                  <a:lnTo>
                    <a:pt x="1746504" y="762000"/>
                  </a:lnTo>
                  <a:lnTo>
                    <a:pt x="1749132" y="749300"/>
                  </a:lnTo>
                  <a:lnTo>
                    <a:pt x="1755127" y="749300"/>
                  </a:lnTo>
                  <a:lnTo>
                    <a:pt x="1758061" y="762000"/>
                  </a:lnTo>
                  <a:lnTo>
                    <a:pt x="1758061" y="692962"/>
                  </a:lnTo>
                  <a:lnTo>
                    <a:pt x="1754035" y="698500"/>
                  </a:lnTo>
                  <a:lnTo>
                    <a:pt x="1752358" y="685800"/>
                  </a:lnTo>
                  <a:lnTo>
                    <a:pt x="1763268" y="685800"/>
                  </a:lnTo>
                  <a:lnTo>
                    <a:pt x="1771307" y="685800"/>
                  </a:lnTo>
                  <a:lnTo>
                    <a:pt x="1772348" y="698500"/>
                  </a:lnTo>
                  <a:lnTo>
                    <a:pt x="1772348" y="474141"/>
                  </a:lnTo>
                  <a:lnTo>
                    <a:pt x="1770164" y="482600"/>
                  </a:lnTo>
                  <a:lnTo>
                    <a:pt x="1762823" y="482600"/>
                  </a:lnTo>
                  <a:lnTo>
                    <a:pt x="1764004" y="469900"/>
                  </a:lnTo>
                  <a:lnTo>
                    <a:pt x="1773440" y="469900"/>
                  </a:lnTo>
                  <a:lnTo>
                    <a:pt x="1773440" y="181775"/>
                  </a:lnTo>
                  <a:lnTo>
                    <a:pt x="1758061" y="172567"/>
                  </a:lnTo>
                  <a:lnTo>
                    <a:pt x="1758061" y="571500"/>
                  </a:lnTo>
                  <a:lnTo>
                    <a:pt x="1756524" y="584200"/>
                  </a:lnTo>
                  <a:lnTo>
                    <a:pt x="1740738" y="584200"/>
                  </a:lnTo>
                  <a:lnTo>
                    <a:pt x="1738604" y="571500"/>
                  </a:lnTo>
                  <a:lnTo>
                    <a:pt x="1737766" y="571500"/>
                  </a:lnTo>
                  <a:lnTo>
                    <a:pt x="1739696" y="558800"/>
                  </a:lnTo>
                  <a:lnTo>
                    <a:pt x="1753196" y="558800"/>
                  </a:lnTo>
                  <a:lnTo>
                    <a:pt x="1755279" y="571500"/>
                  </a:lnTo>
                  <a:lnTo>
                    <a:pt x="1758061" y="571500"/>
                  </a:lnTo>
                  <a:lnTo>
                    <a:pt x="1758061" y="172567"/>
                  </a:lnTo>
                  <a:lnTo>
                    <a:pt x="1745602" y="165100"/>
                  </a:lnTo>
                  <a:lnTo>
                    <a:pt x="1728190" y="154978"/>
                  </a:lnTo>
                  <a:lnTo>
                    <a:pt x="1728190" y="1003300"/>
                  </a:lnTo>
                  <a:lnTo>
                    <a:pt x="1724914" y="1016000"/>
                  </a:lnTo>
                  <a:lnTo>
                    <a:pt x="1722386" y="1016000"/>
                  </a:lnTo>
                  <a:lnTo>
                    <a:pt x="1722386" y="1079500"/>
                  </a:lnTo>
                  <a:lnTo>
                    <a:pt x="1720557" y="1092200"/>
                  </a:lnTo>
                  <a:lnTo>
                    <a:pt x="1719757" y="1092200"/>
                  </a:lnTo>
                  <a:lnTo>
                    <a:pt x="1719757" y="1143000"/>
                  </a:lnTo>
                  <a:lnTo>
                    <a:pt x="1717675" y="1155700"/>
                  </a:lnTo>
                  <a:lnTo>
                    <a:pt x="1715389" y="1155700"/>
                  </a:lnTo>
                  <a:lnTo>
                    <a:pt x="1711972" y="1143000"/>
                  </a:lnTo>
                  <a:lnTo>
                    <a:pt x="1709889" y="1155700"/>
                  </a:lnTo>
                  <a:lnTo>
                    <a:pt x="1703539" y="1155700"/>
                  </a:lnTo>
                  <a:lnTo>
                    <a:pt x="1703539" y="1816100"/>
                  </a:lnTo>
                  <a:lnTo>
                    <a:pt x="1702841" y="1828800"/>
                  </a:lnTo>
                  <a:lnTo>
                    <a:pt x="1698231" y="1828800"/>
                  </a:lnTo>
                  <a:lnTo>
                    <a:pt x="1693468" y="1816100"/>
                  </a:lnTo>
                  <a:lnTo>
                    <a:pt x="1686077" y="1828800"/>
                  </a:lnTo>
                  <a:lnTo>
                    <a:pt x="1688350" y="1816100"/>
                  </a:lnTo>
                  <a:lnTo>
                    <a:pt x="1693468" y="1816100"/>
                  </a:lnTo>
                  <a:lnTo>
                    <a:pt x="1703539" y="1816100"/>
                  </a:lnTo>
                  <a:lnTo>
                    <a:pt x="1703539" y="1155700"/>
                  </a:lnTo>
                  <a:lnTo>
                    <a:pt x="1700364" y="1155700"/>
                  </a:lnTo>
                  <a:lnTo>
                    <a:pt x="1700364" y="1219200"/>
                  </a:lnTo>
                  <a:lnTo>
                    <a:pt x="1695208" y="1231900"/>
                  </a:lnTo>
                  <a:lnTo>
                    <a:pt x="1693468" y="1219200"/>
                  </a:lnTo>
                  <a:lnTo>
                    <a:pt x="1700364" y="1219200"/>
                  </a:lnTo>
                  <a:lnTo>
                    <a:pt x="1700364" y="1155700"/>
                  </a:lnTo>
                  <a:lnTo>
                    <a:pt x="1699514" y="1155700"/>
                  </a:lnTo>
                  <a:lnTo>
                    <a:pt x="1704733" y="1143000"/>
                  </a:lnTo>
                  <a:lnTo>
                    <a:pt x="1705076" y="1143000"/>
                  </a:lnTo>
                  <a:lnTo>
                    <a:pt x="1704276" y="1130300"/>
                  </a:lnTo>
                  <a:lnTo>
                    <a:pt x="1716366" y="1130300"/>
                  </a:lnTo>
                  <a:lnTo>
                    <a:pt x="1719211" y="1143000"/>
                  </a:lnTo>
                  <a:lnTo>
                    <a:pt x="1719757" y="1143000"/>
                  </a:lnTo>
                  <a:lnTo>
                    <a:pt x="1719757" y="1092200"/>
                  </a:lnTo>
                  <a:lnTo>
                    <a:pt x="1710931" y="1092200"/>
                  </a:lnTo>
                  <a:lnTo>
                    <a:pt x="1705521" y="1082916"/>
                  </a:lnTo>
                  <a:lnTo>
                    <a:pt x="1705521" y="1104900"/>
                  </a:lnTo>
                  <a:lnTo>
                    <a:pt x="1703933" y="1117600"/>
                  </a:lnTo>
                  <a:lnTo>
                    <a:pt x="1692770" y="1117600"/>
                  </a:lnTo>
                  <a:lnTo>
                    <a:pt x="1692770" y="1765300"/>
                  </a:lnTo>
                  <a:lnTo>
                    <a:pt x="1682750" y="1765300"/>
                  </a:lnTo>
                  <a:lnTo>
                    <a:pt x="1679829" y="1765300"/>
                  </a:lnTo>
                  <a:lnTo>
                    <a:pt x="1679968" y="1778000"/>
                  </a:lnTo>
                  <a:lnTo>
                    <a:pt x="1662861" y="1778000"/>
                  </a:lnTo>
                  <a:lnTo>
                    <a:pt x="1667471" y="1765300"/>
                  </a:lnTo>
                  <a:lnTo>
                    <a:pt x="1670050" y="1765300"/>
                  </a:lnTo>
                  <a:lnTo>
                    <a:pt x="1672386" y="1752600"/>
                  </a:lnTo>
                  <a:lnTo>
                    <a:pt x="1679079" y="1752600"/>
                  </a:lnTo>
                  <a:lnTo>
                    <a:pt x="1682750" y="1765300"/>
                  </a:lnTo>
                  <a:lnTo>
                    <a:pt x="1685925" y="1752600"/>
                  </a:lnTo>
                  <a:lnTo>
                    <a:pt x="1690738" y="1752600"/>
                  </a:lnTo>
                  <a:lnTo>
                    <a:pt x="1692770" y="1765300"/>
                  </a:lnTo>
                  <a:lnTo>
                    <a:pt x="1692770" y="1117600"/>
                  </a:lnTo>
                  <a:lnTo>
                    <a:pt x="1684045" y="1117600"/>
                  </a:lnTo>
                  <a:lnTo>
                    <a:pt x="1684045" y="1206500"/>
                  </a:lnTo>
                  <a:lnTo>
                    <a:pt x="1680819" y="1219200"/>
                  </a:lnTo>
                  <a:lnTo>
                    <a:pt x="1675307" y="1219200"/>
                  </a:lnTo>
                  <a:lnTo>
                    <a:pt x="1668068" y="1231900"/>
                  </a:lnTo>
                  <a:lnTo>
                    <a:pt x="1663979" y="1231900"/>
                  </a:lnTo>
                  <a:lnTo>
                    <a:pt x="1663382" y="1244600"/>
                  </a:lnTo>
                  <a:lnTo>
                    <a:pt x="1666582" y="1257300"/>
                  </a:lnTo>
                  <a:lnTo>
                    <a:pt x="1658239" y="1257300"/>
                  </a:lnTo>
                  <a:lnTo>
                    <a:pt x="1658239" y="1778000"/>
                  </a:lnTo>
                  <a:lnTo>
                    <a:pt x="1652638" y="1778000"/>
                  </a:lnTo>
                  <a:lnTo>
                    <a:pt x="1652638" y="1905000"/>
                  </a:lnTo>
                  <a:lnTo>
                    <a:pt x="1651203" y="1917700"/>
                  </a:lnTo>
                  <a:lnTo>
                    <a:pt x="1647774" y="1917700"/>
                  </a:lnTo>
                  <a:lnTo>
                    <a:pt x="1647774" y="2133600"/>
                  </a:lnTo>
                  <a:lnTo>
                    <a:pt x="1643557" y="2146300"/>
                  </a:lnTo>
                  <a:lnTo>
                    <a:pt x="1635074" y="2146300"/>
                  </a:lnTo>
                  <a:lnTo>
                    <a:pt x="1636509" y="2133600"/>
                  </a:lnTo>
                  <a:lnTo>
                    <a:pt x="1647774" y="2133600"/>
                  </a:lnTo>
                  <a:lnTo>
                    <a:pt x="1647774" y="1917700"/>
                  </a:lnTo>
                  <a:lnTo>
                    <a:pt x="1646085" y="1917700"/>
                  </a:lnTo>
                  <a:lnTo>
                    <a:pt x="1646085" y="2082800"/>
                  </a:lnTo>
                  <a:lnTo>
                    <a:pt x="1630159" y="2082800"/>
                  </a:lnTo>
                  <a:lnTo>
                    <a:pt x="1628978" y="2076056"/>
                  </a:lnTo>
                  <a:lnTo>
                    <a:pt x="1628978" y="2133600"/>
                  </a:lnTo>
                  <a:lnTo>
                    <a:pt x="1628076" y="2133600"/>
                  </a:lnTo>
                  <a:lnTo>
                    <a:pt x="1627136" y="2146300"/>
                  </a:lnTo>
                  <a:lnTo>
                    <a:pt x="1620443" y="2133600"/>
                  </a:lnTo>
                  <a:lnTo>
                    <a:pt x="1612849" y="2146300"/>
                  </a:lnTo>
                  <a:lnTo>
                    <a:pt x="1606994" y="2133600"/>
                  </a:lnTo>
                  <a:lnTo>
                    <a:pt x="1608582" y="2133600"/>
                  </a:lnTo>
                  <a:lnTo>
                    <a:pt x="1611363" y="2120900"/>
                  </a:lnTo>
                  <a:lnTo>
                    <a:pt x="1628076" y="2120900"/>
                  </a:lnTo>
                  <a:lnTo>
                    <a:pt x="1628978" y="2133600"/>
                  </a:lnTo>
                  <a:lnTo>
                    <a:pt x="1628978" y="2076056"/>
                  </a:lnTo>
                  <a:lnTo>
                    <a:pt x="1627936" y="2070100"/>
                  </a:lnTo>
                  <a:lnTo>
                    <a:pt x="1625206" y="2070100"/>
                  </a:lnTo>
                  <a:lnTo>
                    <a:pt x="1631162" y="2057400"/>
                  </a:lnTo>
                  <a:lnTo>
                    <a:pt x="1631200" y="2070100"/>
                  </a:lnTo>
                  <a:lnTo>
                    <a:pt x="1644992" y="2070100"/>
                  </a:lnTo>
                  <a:lnTo>
                    <a:pt x="1646085" y="2082800"/>
                  </a:lnTo>
                  <a:lnTo>
                    <a:pt x="1646085" y="1917700"/>
                  </a:lnTo>
                  <a:lnTo>
                    <a:pt x="1641271" y="1917700"/>
                  </a:lnTo>
                  <a:lnTo>
                    <a:pt x="1642122" y="1905000"/>
                  </a:lnTo>
                  <a:lnTo>
                    <a:pt x="1652638" y="1905000"/>
                  </a:lnTo>
                  <a:lnTo>
                    <a:pt x="1652638" y="1778000"/>
                  </a:lnTo>
                  <a:lnTo>
                    <a:pt x="1653628" y="1765300"/>
                  </a:lnTo>
                  <a:lnTo>
                    <a:pt x="1658239" y="1778000"/>
                  </a:lnTo>
                  <a:lnTo>
                    <a:pt x="1658239" y="1257300"/>
                  </a:lnTo>
                  <a:lnTo>
                    <a:pt x="1653578" y="1257300"/>
                  </a:lnTo>
                  <a:lnTo>
                    <a:pt x="1650352" y="1244600"/>
                  </a:lnTo>
                  <a:lnTo>
                    <a:pt x="1647926" y="1244600"/>
                  </a:lnTo>
                  <a:lnTo>
                    <a:pt x="1647926" y="1701800"/>
                  </a:lnTo>
                  <a:lnTo>
                    <a:pt x="1638198" y="1701800"/>
                  </a:lnTo>
                  <a:lnTo>
                    <a:pt x="1638198" y="1930400"/>
                  </a:lnTo>
                  <a:lnTo>
                    <a:pt x="1636712" y="1943100"/>
                  </a:lnTo>
                  <a:lnTo>
                    <a:pt x="1635671" y="1943100"/>
                  </a:lnTo>
                  <a:lnTo>
                    <a:pt x="1633639" y="1955800"/>
                  </a:lnTo>
                  <a:lnTo>
                    <a:pt x="1629321" y="1955800"/>
                  </a:lnTo>
                  <a:lnTo>
                    <a:pt x="1628622" y="1959000"/>
                  </a:lnTo>
                  <a:lnTo>
                    <a:pt x="1628622" y="2019300"/>
                  </a:lnTo>
                  <a:lnTo>
                    <a:pt x="1628279" y="2032000"/>
                  </a:lnTo>
                  <a:lnTo>
                    <a:pt x="1623669" y="2032000"/>
                  </a:lnTo>
                  <a:lnTo>
                    <a:pt x="1624812" y="2019300"/>
                  </a:lnTo>
                  <a:lnTo>
                    <a:pt x="1628622" y="2019300"/>
                  </a:lnTo>
                  <a:lnTo>
                    <a:pt x="1628622" y="1959000"/>
                  </a:lnTo>
                  <a:lnTo>
                    <a:pt x="1626539" y="1968500"/>
                  </a:lnTo>
                  <a:lnTo>
                    <a:pt x="1618157" y="1968500"/>
                  </a:lnTo>
                  <a:lnTo>
                    <a:pt x="1618157" y="2082800"/>
                  </a:lnTo>
                  <a:lnTo>
                    <a:pt x="1616671" y="2095500"/>
                  </a:lnTo>
                  <a:lnTo>
                    <a:pt x="1617116" y="2095500"/>
                  </a:lnTo>
                  <a:lnTo>
                    <a:pt x="1616519" y="2108200"/>
                  </a:lnTo>
                  <a:lnTo>
                    <a:pt x="1607934" y="2108200"/>
                  </a:lnTo>
                  <a:lnTo>
                    <a:pt x="1609432" y="2095500"/>
                  </a:lnTo>
                  <a:lnTo>
                    <a:pt x="1600149" y="2095500"/>
                  </a:lnTo>
                  <a:lnTo>
                    <a:pt x="1595437" y="2095500"/>
                  </a:lnTo>
                  <a:lnTo>
                    <a:pt x="1598714" y="2108200"/>
                  </a:lnTo>
                  <a:lnTo>
                    <a:pt x="1591767" y="2108200"/>
                  </a:lnTo>
                  <a:lnTo>
                    <a:pt x="1595437" y="2095500"/>
                  </a:lnTo>
                  <a:lnTo>
                    <a:pt x="1589290" y="2095500"/>
                  </a:lnTo>
                  <a:lnTo>
                    <a:pt x="1588096" y="2108200"/>
                  </a:lnTo>
                  <a:lnTo>
                    <a:pt x="1590471" y="2108200"/>
                  </a:lnTo>
                  <a:lnTo>
                    <a:pt x="1586064" y="2120900"/>
                  </a:lnTo>
                  <a:lnTo>
                    <a:pt x="1562544" y="2120900"/>
                  </a:lnTo>
                  <a:lnTo>
                    <a:pt x="1563535" y="2108200"/>
                  </a:lnTo>
                  <a:lnTo>
                    <a:pt x="1569593" y="2108200"/>
                  </a:lnTo>
                  <a:lnTo>
                    <a:pt x="1572171" y="2095500"/>
                  </a:lnTo>
                  <a:lnTo>
                    <a:pt x="1586776" y="2095500"/>
                  </a:lnTo>
                  <a:lnTo>
                    <a:pt x="1591411" y="2082800"/>
                  </a:lnTo>
                  <a:lnTo>
                    <a:pt x="1595120" y="2082800"/>
                  </a:lnTo>
                  <a:lnTo>
                    <a:pt x="1597520" y="2070100"/>
                  </a:lnTo>
                  <a:lnTo>
                    <a:pt x="1602384" y="2082800"/>
                  </a:lnTo>
                  <a:lnTo>
                    <a:pt x="1595983" y="2082800"/>
                  </a:lnTo>
                  <a:lnTo>
                    <a:pt x="1600149" y="2095500"/>
                  </a:lnTo>
                  <a:lnTo>
                    <a:pt x="1606130" y="2082800"/>
                  </a:lnTo>
                  <a:lnTo>
                    <a:pt x="1618157" y="2082800"/>
                  </a:lnTo>
                  <a:lnTo>
                    <a:pt x="1618157" y="1968500"/>
                  </a:lnTo>
                  <a:lnTo>
                    <a:pt x="1616176" y="1968500"/>
                  </a:lnTo>
                  <a:lnTo>
                    <a:pt x="1616176" y="2057400"/>
                  </a:lnTo>
                  <a:lnTo>
                    <a:pt x="1613242" y="2070100"/>
                  </a:lnTo>
                  <a:lnTo>
                    <a:pt x="1610525" y="2070100"/>
                  </a:lnTo>
                  <a:lnTo>
                    <a:pt x="1607896" y="2057400"/>
                  </a:lnTo>
                  <a:lnTo>
                    <a:pt x="1605851" y="2057400"/>
                  </a:lnTo>
                  <a:lnTo>
                    <a:pt x="1609572" y="2044700"/>
                  </a:lnTo>
                  <a:lnTo>
                    <a:pt x="1614093" y="2044700"/>
                  </a:lnTo>
                  <a:lnTo>
                    <a:pt x="1615922" y="2057400"/>
                  </a:lnTo>
                  <a:lnTo>
                    <a:pt x="1616176" y="2057400"/>
                  </a:lnTo>
                  <a:lnTo>
                    <a:pt x="1616176" y="1968500"/>
                  </a:lnTo>
                  <a:lnTo>
                    <a:pt x="1615427" y="1968500"/>
                  </a:lnTo>
                  <a:lnTo>
                    <a:pt x="1617014" y="1955800"/>
                  </a:lnTo>
                  <a:lnTo>
                    <a:pt x="1620050" y="1955800"/>
                  </a:lnTo>
                  <a:lnTo>
                    <a:pt x="1620939" y="1943100"/>
                  </a:lnTo>
                  <a:lnTo>
                    <a:pt x="1620939" y="1917700"/>
                  </a:lnTo>
                  <a:lnTo>
                    <a:pt x="1626349" y="1930400"/>
                  </a:lnTo>
                  <a:lnTo>
                    <a:pt x="1628076" y="1917700"/>
                  </a:lnTo>
                  <a:lnTo>
                    <a:pt x="1628978" y="1917700"/>
                  </a:lnTo>
                  <a:lnTo>
                    <a:pt x="1627238" y="1930400"/>
                  </a:lnTo>
                  <a:lnTo>
                    <a:pt x="1626349" y="1930400"/>
                  </a:lnTo>
                  <a:lnTo>
                    <a:pt x="1625003" y="1930400"/>
                  </a:lnTo>
                  <a:lnTo>
                    <a:pt x="1623860" y="1943100"/>
                  </a:lnTo>
                  <a:lnTo>
                    <a:pt x="1633093" y="1943100"/>
                  </a:lnTo>
                  <a:lnTo>
                    <a:pt x="1635125" y="1930400"/>
                  </a:lnTo>
                  <a:lnTo>
                    <a:pt x="1638198" y="1930400"/>
                  </a:lnTo>
                  <a:lnTo>
                    <a:pt x="1638198" y="1701800"/>
                  </a:lnTo>
                  <a:lnTo>
                    <a:pt x="1635328" y="1701800"/>
                  </a:lnTo>
                  <a:lnTo>
                    <a:pt x="1635328" y="1905000"/>
                  </a:lnTo>
                  <a:lnTo>
                    <a:pt x="1630362" y="1905000"/>
                  </a:lnTo>
                  <a:lnTo>
                    <a:pt x="1630514" y="1892300"/>
                  </a:lnTo>
                  <a:lnTo>
                    <a:pt x="1633537" y="1892300"/>
                  </a:lnTo>
                  <a:lnTo>
                    <a:pt x="1635328" y="1905000"/>
                  </a:lnTo>
                  <a:lnTo>
                    <a:pt x="1635328" y="1701800"/>
                  </a:lnTo>
                  <a:lnTo>
                    <a:pt x="1625053" y="1701800"/>
                  </a:lnTo>
                  <a:lnTo>
                    <a:pt x="1621129" y="1693697"/>
                  </a:lnTo>
                  <a:lnTo>
                    <a:pt x="1621129" y="1765300"/>
                  </a:lnTo>
                  <a:lnTo>
                    <a:pt x="1619250" y="1778000"/>
                  </a:lnTo>
                  <a:lnTo>
                    <a:pt x="1616417" y="1778000"/>
                  </a:lnTo>
                  <a:lnTo>
                    <a:pt x="1616417" y="1854200"/>
                  </a:lnTo>
                  <a:lnTo>
                    <a:pt x="1609674" y="1854200"/>
                  </a:lnTo>
                  <a:lnTo>
                    <a:pt x="1609674" y="1943100"/>
                  </a:lnTo>
                  <a:lnTo>
                    <a:pt x="1609674" y="1955800"/>
                  </a:lnTo>
                  <a:lnTo>
                    <a:pt x="1608239" y="1955800"/>
                  </a:lnTo>
                  <a:lnTo>
                    <a:pt x="1608239" y="1968500"/>
                  </a:lnTo>
                  <a:lnTo>
                    <a:pt x="1606550" y="1981200"/>
                  </a:lnTo>
                  <a:lnTo>
                    <a:pt x="1593697" y="1981200"/>
                  </a:lnTo>
                  <a:lnTo>
                    <a:pt x="1596136" y="1968500"/>
                  </a:lnTo>
                  <a:lnTo>
                    <a:pt x="1608239" y="1968500"/>
                  </a:lnTo>
                  <a:lnTo>
                    <a:pt x="1608239" y="1955800"/>
                  </a:lnTo>
                  <a:lnTo>
                    <a:pt x="1591170" y="1955800"/>
                  </a:lnTo>
                  <a:lnTo>
                    <a:pt x="1591614" y="1968500"/>
                  </a:lnTo>
                  <a:lnTo>
                    <a:pt x="1588592" y="1968500"/>
                  </a:lnTo>
                  <a:lnTo>
                    <a:pt x="1591271" y="1981200"/>
                  </a:lnTo>
                  <a:lnTo>
                    <a:pt x="1591513" y="1981200"/>
                  </a:lnTo>
                  <a:lnTo>
                    <a:pt x="1590433" y="2006600"/>
                  </a:lnTo>
                  <a:lnTo>
                    <a:pt x="1587842" y="2006600"/>
                  </a:lnTo>
                  <a:lnTo>
                    <a:pt x="1587842" y="2070100"/>
                  </a:lnTo>
                  <a:lnTo>
                    <a:pt x="1570037" y="2070100"/>
                  </a:lnTo>
                  <a:lnTo>
                    <a:pt x="1579016" y="2057400"/>
                  </a:lnTo>
                  <a:lnTo>
                    <a:pt x="1585366" y="2057400"/>
                  </a:lnTo>
                  <a:lnTo>
                    <a:pt x="1587842" y="2070100"/>
                  </a:lnTo>
                  <a:lnTo>
                    <a:pt x="1587842" y="2006600"/>
                  </a:lnTo>
                  <a:lnTo>
                    <a:pt x="1583626" y="2006600"/>
                  </a:lnTo>
                  <a:lnTo>
                    <a:pt x="1580654" y="1993900"/>
                  </a:lnTo>
                  <a:lnTo>
                    <a:pt x="1578775" y="1993900"/>
                  </a:lnTo>
                  <a:lnTo>
                    <a:pt x="1582534" y="1981200"/>
                  </a:lnTo>
                  <a:lnTo>
                    <a:pt x="1585861" y="1981200"/>
                  </a:lnTo>
                  <a:lnTo>
                    <a:pt x="1582737" y="1968500"/>
                  </a:lnTo>
                  <a:lnTo>
                    <a:pt x="1576235" y="1957971"/>
                  </a:lnTo>
                  <a:lnTo>
                    <a:pt x="1576235" y="2006600"/>
                  </a:lnTo>
                  <a:lnTo>
                    <a:pt x="1575003" y="2019300"/>
                  </a:lnTo>
                  <a:lnTo>
                    <a:pt x="1569745" y="2019300"/>
                  </a:lnTo>
                  <a:lnTo>
                    <a:pt x="1569745" y="2057400"/>
                  </a:lnTo>
                  <a:lnTo>
                    <a:pt x="1565529" y="2070100"/>
                  </a:lnTo>
                  <a:lnTo>
                    <a:pt x="1551381" y="2070100"/>
                  </a:lnTo>
                  <a:lnTo>
                    <a:pt x="1554810" y="2057400"/>
                  </a:lnTo>
                  <a:lnTo>
                    <a:pt x="1569745" y="2057400"/>
                  </a:lnTo>
                  <a:lnTo>
                    <a:pt x="1569745" y="2019300"/>
                  </a:lnTo>
                  <a:lnTo>
                    <a:pt x="1561312" y="2019300"/>
                  </a:lnTo>
                  <a:lnTo>
                    <a:pt x="1560664" y="2006600"/>
                  </a:lnTo>
                  <a:lnTo>
                    <a:pt x="1557731" y="2006600"/>
                  </a:lnTo>
                  <a:lnTo>
                    <a:pt x="1557731" y="2019300"/>
                  </a:lnTo>
                  <a:lnTo>
                    <a:pt x="1548155" y="2019300"/>
                  </a:lnTo>
                  <a:lnTo>
                    <a:pt x="1548155" y="2070100"/>
                  </a:lnTo>
                  <a:lnTo>
                    <a:pt x="1541665" y="2070100"/>
                  </a:lnTo>
                  <a:lnTo>
                    <a:pt x="1541665" y="2184400"/>
                  </a:lnTo>
                  <a:lnTo>
                    <a:pt x="1529207" y="2184400"/>
                  </a:lnTo>
                  <a:lnTo>
                    <a:pt x="1527479" y="2171700"/>
                  </a:lnTo>
                  <a:lnTo>
                    <a:pt x="1537538" y="2171700"/>
                  </a:lnTo>
                  <a:lnTo>
                    <a:pt x="1541665" y="2184400"/>
                  </a:lnTo>
                  <a:lnTo>
                    <a:pt x="1541665" y="2070100"/>
                  </a:lnTo>
                  <a:lnTo>
                    <a:pt x="1539481" y="2070100"/>
                  </a:lnTo>
                  <a:lnTo>
                    <a:pt x="1542402" y="2057400"/>
                  </a:lnTo>
                  <a:lnTo>
                    <a:pt x="1545628" y="2057400"/>
                  </a:lnTo>
                  <a:lnTo>
                    <a:pt x="1548155" y="2070100"/>
                  </a:lnTo>
                  <a:lnTo>
                    <a:pt x="1548155" y="2019300"/>
                  </a:lnTo>
                  <a:lnTo>
                    <a:pt x="1546974" y="2019300"/>
                  </a:lnTo>
                  <a:lnTo>
                    <a:pt x="1546974" y="2032000"/>
                  </a:lnTo>
                  <a:lnTo>
                    <a:pt x="1545234" y="2044700"/>
                  </a:lnTo>
                  <a:lnTo>
                    <a:pt x="1538084" y="2044700"/>
                  </a:lnTo>
                  <a:lnTo>
                    <a:pt x="1535709" y="2057400"/>
                  </a:lnTo>
                  <a:lnTo>
                    <a:pt x="1530845" y="2057400"/>
                  </a:lnTo>
                  <a:lnTo>
                    <a:pt x="1531442" y="2070100"/>
                  </a:lnTo>
                  <a:lnTo>
                    <a:pt x="1535455" y="2070100"/>
                  </a:lnTo>
                  <a:lnTo>
                    <a:pt x="1533131" y="2082800"/>
                  </a:lnTo>
                  <a:lnTo>
                    <a:pt x="1531391" y="2082800"/>
                  </a:lnTo>
                  <a:lnTo>
                    <a:pt x="1531391" y="2133600"/>
                  </a:lnTo>
                  <a:lnTo>
                    <a:pt x="1527670" y="2133600"/>
                  </a:lnTo>
                  <a:lnTo>
                    <a:pt x="1524254" y="2146300"/>
                  </a:lnTo>
                  <a:lnTo>
                    <a:pt x="1520926" y="2146300"/>
                  </a:lnTo>
                  <a:lnTo>
                    <a:pt x="1520278" y="2142782"/>
                  </a:lnTo>
                  <a:lnTo>
                    <a:pt x="1520278" y="2159000"/>
                  </a:lnTo>
                  <a:lnTo>
                    <a:pt x="1506296" y="2159000"/>
                  </a:lnTo>
                  <a:lnTo>
                    <a:pt x="1503654" y="2146300"/>
                  </a:lnTo>
                  <a:lnTo>
                    <a:pt x="1519034" y="2146300"/>
                  </a:lnTo>
                  <a:lnTo>
                    <a:pt x="1520278" y="2159000"/>
                  </a:lnTo>
                  <a:lnTo>
                    <a:pt x="1520278" y="2142782"/>
                  </a:lnTo>
                  <a:lnTo>
                    <a:pt x="1518589" y="2133600"/>
                  </a:lnTo>
                  <a:lnTo>
                    <a:pt x="1523504" y="2133600"/>
                  </a:lnTo>
                  <a:lnTo>
                    <a:pt x="1528114" y="2120900"/>
                  </a:lnTo>
                  <a:lnTo>
                    <a:pt x="1531391" y="2133600"/>
                  </a:lnTo>
                  <a:lnTo>
                    <a:pt x="1531391" y="2082800"/>
                  </a:lnTo>
                  <a:lnTo>
                    <a:pt x="1530400" y="2082800"/>
                  </a:lnTo>
                  <a:lnTo>
                    <a:pt x="1525930" y="2095500"/>
                  </a:lnTo>
                  <a:lnTo>
                    <a:pt x="1523657" y="2095500"/>
                  </a:lnTo>
                  <a:lnTo>
                    <a:pt x="1515275" y="2082800"/>
                  </a:lnTo>
                  <a:lnTo>
                    <a:pt x="1511058" y="2082800"/>
                  </a:lnTo>
                  <a:lnTo>
                    <a:pt x="1506791" y="2070100"/>
                  </a:lnTo>
                  <a:lnTo>
                    <a:pt x="1517700" y="2070100"/>
                  </a:lnTo>
                  <a:lnTo>
                    <a:pt x="1510652" y="2044700"/>
                  </a:lnTo>
                  <a:lnTo>
                    <a:pt x="1512392" y="2044700"/>
                  </a:lnTo>
                  <a:lnTo>
                    <a:pt x="1517205" y="2032000"/>
                  </a:lnTo>
                  <a:lnTo>
                    <a:pt x="1546974" y="2032000"/>
                  </a:lnTo>
                  <a:lnTo>
                    <a:pt x="1546974" y="2019300"/>
                  </a:lnTo>
                  <a:lnTo>
                    <a:pt x="1541957" y="2019300"/>
                  </a:lnTo>
                  <a:lnTo>
                    <a:pt x="1547114" y="2006600"/>
                  </a:lnTo>
                  <a:lnTo>
                    <a:pt x="1552917" y="2006600"/>
                  </a:lnTo>
                  <a:lnTo>
                    <a:pt x="1557731" y="2019300"/>
                  </a:lnTo>
                  <a:lnTo>
                    <a:pt x="1557731" y="2006600"/>
                  </a:lnTo>
                  <a:lnTo>
                    <a:pt x="1556740" y="2006600"/>
                  </a:lnTo>
                  <a:lnTo>
                    <a:pt x="1557934" y="1993900"/>
                  </a:lnTo>
                  <a:lnTo>
                    <a:pt x="1560360" y="1993900"/>
                  </a:lnTo>
                  <a:lnTo>
                    <a:pt x="1567561" y="2006600"/>
                  </a:lnTo>
                  <a:lnTo>
                    <a:pt x="1576235" y="2006600"/>
                  </a:lnTo>
                  <a:lnTo>
                    <a:pt x="1576235" y="1957971"/>
                  </a:lnTo>
                  <a:lnTo>
                    <a:pt x="1574901" y="1955800"/>
                  </a:lnTo>
                  <a:lnTo>
                    <a:pt x="1563941" y="1955800"/>
                  </a:lnTo>
                  <a:lnTo>
                    <a:pt x="1564779" y="1968500"/>
                  </a:lnTo>
                  <a:lnTo>
                    <a:pt x="1557629" y="1968500"/>
                  </a:lnTo>
                  <a:lnTo>
                    <a:pt x="1541614" y="1968500"/>
                  </a:lnTo>
                  <a:lnTo>
                    <a:pt x="1542999" y="1955800"/>
                  </a:lnTo>
                  <a:lnTo>
                    <a:pt x="1538732" y="1955800"/>
                  </a:lnTo>
                  <a:lnTo>
                    <a:pt x="1539976" y="1943100"/>
                  </a:lnTo>
                  <a:lnTo>
                    <a:pt x="1534020" y="1943100"/>
                  </a:lnTo>
                  <a:lnTo>
                    <a:pt x="1534020" y="1955800"/>
                  </a:lnTo>
                  <a:lnTo>
                    <a:pt x="1529410" y="1955800"/>
                  </a:lnTo>
                  <a:lnTo>
                    <a:pt x="1529511" y="1968500"/>
                  </a:lnTo>
                  <a:lnTo>
                    <a:pt x="1524939" y="1968500"/>
                  </a:lnTo>
                  <a:lnTo>
                    <a:pt x="1524749" y="1955800"/>
                  </a:lnTo>
                  <a:lnTo>
                    <a:pt x="1522463" y="1955800"/>
                  </a:lnTo>
                  <a:lnTo>
                    <a:pt x="1527175" y="1943100"/>
                  </a:lnTo>
                  <a:lnTo>
                    <a:pt x="1528965" y="1943100"/>
                  </a:lnTo>
                  <a:lnTo>
                    <a:pt x="1534020" y="1955800"/>
                  </a:lnTo>
                  <a:lnTo>
                    <a:pt x="1534020" y="1943100"/>
                  </a:lnTo>
                  <a:lnTo>
                    <a:pt x="1531937" y="1943100"/>
                  </a:lnTo>
                  <a:lnTo>
                    <a:pt x="1531099" y="1930400"/>
                  </a:lnTo>
                  <a:lnTo>
                    <a:pt x="1536001" y="1930400"/>
                  </a:lnTo>
                  <a:lnTo>
                    <a:pt x="1537004" y="1917700"/>
                  </a:lnTo>
                  <a:lnTo>
                    <a:pt x="1545983" y="1917700"/>
                  </a:lnTo>
                  <a:lnTo>
                    <a:pt x="1561211" y="1905000"/>
                  </a:lnTo>
                  <a:lnTo>
                    <a:pt x="1553019" y="1905000"/>
                  </a:lnTo>
                  <a:lnTo>
                    <a:pt x="1557985" y="1892300"/>
                  </a:lnTo>
                  <a:lnTo>
                    <a:pt x="1553464" y="1892300"/>
                  </a:lnTo>
                  <a:lnTo>
                    <a:pt x="1551825" y="1879600"/>
                  </a:lnTo>
                  <a:lnTo>
                    <a:pt x="1551089" y="1879600"/>
                  </a:lnTo>
                  <a:lnTo>
                    <a:pt x="1548511" y="1866900"/>
                  </a:lnTo>
                  <a:lnTo>
                    <a:pt x="1573110" y="1866900"/>
                  </a:lnTo>
                  <a:lnTo>
                    <a:pt x="1568945" y="1879600"/>
                  </a:lnTo>
                  <a:lnTo>
                    <a:pt x="1575396" y="1879600"/>
                  </a:lnTo>
                  <a:lnTo>
                    <a:pt x="1575396" y="1892300"/>
                  </a:lnTo>
                  <a:lnTo>
                    <a:pt x="1568399" y="1892300"/>
                  </a:lnTo>
                  <a:lnTo>
                    <a:pt x="1564627" y="1905000"/>
                  </a:lnTo>
                  <a:lnTo>
                    <a:pt x="1561211" y="1905000"/>
                  </a:lnTo>
                  <a:lnTo>
                    <a:pt x="1558226" y="1917700"/>
                  </a:lnTo>
                  <a:lnTo>
                    <a:pt x="1558429" y="1917700"/>
                  </a:lnTo>
                  <a:lnTo>
                    <a:pt x="1561160" y="1930400"/>
                  </a:lnTo>
                  <a:lnTo>
                    <a:pt x="1584083" y="1930400"/>
                  </a:lnTo>
                  <a:lnTo>
                    <a:pt x="1590573" y="1917700"/>
                  </a:lnTo>
                  <a:lnTo>
                    <a:pt x="1586801" y="1930400"/>
                  </a:lnTo>
                  <a:lnTo>
                    <a:pt x="1589633" y="1930400"/>
                  </a:lnTo>
                  <a:lnTo>
                    <a:pt x="1585861" y="1943100"/>
                  </a:lnTo>
                  <a:lnTo>
                    <a:pt x="1609674" y="1943100"/>
                  </a:lnTo>
                  <a:lnTo>
                    <a:pt x="1609674" y="1854200"/>
                  </a:lnTo>
                  <a:lnTo>
                    <a:pt x="1606854" y="1854200"/>
                  </a:lnTo>
                  <a:lnTo>
                    <a:pt x="1606397" y="1866900"/>
                  </a:lnTo>
                  <a:lnTo>
                    <a:pt x="1591322" y="1866900"/>
                  </a:lnTo>
                  <a:lnTo>
                    <a:pt x="1582737" y="1854200"/>
                  </a:lnTo>
                  <a:lnTo>
                    <a:pt x="1601038" y="1854200"/>
                  </a:lnTo>
                  <a:lnTo>
                    <a:pt x="1599653" y="1841500"/>
                  </a:lnTo>
                  <a:lnTo>
                    <a:pt x="1616125" y="1841500"/>
                  </a:lnTo>
                  <a:lnTo>
                    <a:pt x="1616417" y="1854200"/>
                  </a:lnTo>
                  <a:lnTo>
                    <a:pt x="1616417" y="1778000"/>
                  </a:lnTo>
                  <a:lnTo>
                    <a:pt x="1606753" y="1778000"/>
                  </a:lnTo>
                  <a:lnTo>
                    <a:pt x="1602079" y="1765300"/>
                  </a:lnTo>
                  <a:lnTo>
                    <a:pt x="1621129" y="1765300"/>
                  </a:lnTo>
                  <a:lnTo>
                    <a:pt x="1621129" y="1693697"/>
                  </a:lnTo>
                  <a:lnTo>
                    <a:pt x="1618907" y="1689100"/>
                  </a:lnTo>
                  <a:lnTo>
                    <a:pt x="1604619" y="1689100"/>
                  </a:lnTo>
                  <a:lnTo>
                    <a:pt x="1602727" y="1676400"/>
                  </a:lnTo>
                  <a:lnTo>
                    <a:pt x="1599501" y="1676400"/>
                  </a:lnTo>
                  <a:lnTo>
                    <a:pt x="1599653" y="1663700"/>
                  </a:lnTo>
                  <a:lnTo>
                    <a:pt x="1610512" y="1663700"/>
                  </a:lnTo>
                  <a:lnTo>
                    <a:pt x="1615503" y="1651000"/>
                  </a:lnTo>
                  <a:lnTo>
                    <a:pt x="1610474" y="1638300"/>
                  </a:lnTo>
                  <a:lnTo>
                    <a:pt x="1618208" y="1638300"/>
                  </a:lnTo>
                  <a:lnTo>
                    <a:pt x="1615833" y="1625600"/>
                  </a:lnTo>
                  <a:lnTo>
                    <a:pt x="1611160" y="1625600"/>
                  </a:lnTo>
                  <a:lnTo>
                    <a:pt x="1615274" y="1612900"/>
                  </a:lnTo>
                  <a:lnTo>
                    <a:pt x="1618094" y="1612900"/>
                  </a:lnTo>
                  <a:lnTo>
                    <a:pt x="1619237" y="1600200"/>
                  </a:lnTo>
                  <a:lnTo>
                    <a:pt x="1612557" y="1600200"/>
                  </a:lnTo>
                  <a:lnTo>
                    <a:pt x="1611858" y="1587500"/>
                  </a:lnTo>
                  <a:lnTo>
                    <a:pt x="1623618" y="1587500"/>
                  </a:lnTo>
                  <a:lnTo>
                    <a:pt x="1624215" y="1600200"/>
                  </a:lnTo>
                  <a:lnTo>
                    <a:pt x="1634921" y="1600200"/>
                  </a:lnTo>
                  <a:lnTo>
                    <a:pt x="1631505" y="1612900"/>
                  </a:lnTo>
                  <a:lnTo>
                    <a:pt x="1625650" y="1612900"/>
                  </a:lnTo>
                  <a:lnTo>
                    <a:pt x="1622679" y="1625600"/>
                  </a:lnTo>
                  <a:lnTo>
                    <a:pt x="1640382" y="1625600"/>
                  </a:lnTo>
                  <a:lnTo>
                    <a:pt x="1635671" y="1638300"/>
                  </a:lnTo>
                  <a:lnTo>
                    <a:pt x="1631848" y="1638300"/>
                  </a:lnTo>
                  <a:lnTo>
                    <a:pt x="1629117" y="1651000"/>
                  </a:lnTo>
                  <a:lnTo>
                    <a:pt x="1625854" y="1651000"/>
                  </a:lnTo>
                  <a:lnTo>
                    <a:pt x="1628330" y="1663700"/>
                  </a:lnTo>
                  <a:lnTo>
                    <a:pt x="1629079" y="1663700"/>
                  </a:lnTo>
                  <a:lnTo>
                    <a:pt x="1626590" y="1676400"/>
                  </a:lnTo>
                  <a:lnTo>
                    <a:pt x="1623123" y="1676400"/>
                  </a:lnTo>
                  <a:lnTo>
                    <a:pt x="1621637" y="1689100"/>
                  </a:lnTo>
                  <a:lnTo>
                    <a:pt x="1647329" y="1689100"/>
                  </a:lnTo>
                  <a:lnTo>
                    <a:pt x="1647926" y="1701800"/>
                  </a:lnTo>
                  <a:lnTo>
                    <a:pt x="1647926" y="1244600"/>
                  </a:lnTo>
                  <a:lnTo>
                    <a:pt x="1652930" y="1231900"/>
                  </a:lnTo>
                  <a:lnTo>
                    <a:pt x="1648269" y="1231900"/>
                  </a:lnTo>
                  <a:lnTo>
                    <a:pt x="1644700" y="1219200"/>
                  </a:lnTo>
                  <a:lnTo>
                    <a:pt x="1649463" y="1219200"/>
                  </a:lnTo>
                  <a:lnTo>
                    <a:pt x="1651698" y="1206500"/>
                  </a:lnTo>
                  <a:lnTo>
                    <a:pt x="1647228" y="1206500"/>
                  </a:lnTo>
                  <a:lnTo>
                    <a:pt x="1643900" y="1219200"/>
                  </a:lnTo>
                  <a:lnTo>
                    <a:pt x="1639341" y="1219200"/>
                  </a:lnTo>
                  <a:lnTo>
                    <a:pt x="1638604" y="1231900"/>
                  </a:lnTo>
                  <a:lnTo>
                    <a:pt x="1635175" y="1231900"/>
                  </a:lnTo>
                  <a:lnTo>
                    <a:pt x="1634972" y="1219200"/>
                  </a:lnTo>
                  <a:lnTo>
                    <a:pt x="1637703" y="1219200"/>
                  </a:lnTo>
                  <a:lnTo>
                    <a:pt x="1632394" y="1206500"/>
                  </a:lnTo>
                  <a:lnTo>
                    <a:pt x="1617865" y="1206500"/>
                  </a:lnTo>
                  <a:lnTo>
                    <a:pt x="1617611" y="1193800"/>
                  </a:lnTo>
                  <a:lnTo>
                    <a:pt x="1606702" y="1193800"/>
                  </a:lnTo>
                  <a:lnTo>
                    <a:pt x="1606702" y="1270000"/>
                  </a:lnTo>
                  <a:lnTo>
                    <a:pt x="1592160" y="1270000"/>
                  </a:lnTo>
                  <a:lnTo>
                    <a:pt x="1592160" y="1778000"/>
                  </a:lnTo>
                  <a:lnTo>
                    <a:pt x="1587842" y="1778000"/>
                  </a:lnTo>
                  <a:lnTo>
                    <a:pt x="1578775" y="1778000"/>
                  </a:lnTo>
                  <a:lnTo>
                    <a:pt x="1577822" y="1765300"/>
                  </a:lnTo>
                  <a:lnTo>
                    <a:pt x="1580997" y="1765300"/>
                  </a:lnTo>
                  <a:lnTo>
                    <a:pt x="1587842" y="1778000"/>
                  </a:lnTo>
                  <a:lnTo>
                    <a:pt x="1588795" y="1765300"/>
                  </a:lnTo>
                  <a:lnTo>
                    <a:pt x="1591767" y="1765300"/>
                  </a:lnTo>
                  <a:lnTo>
                    <a:pt x="1592160" y="1778000"/>
                  </a:lnTo>
                  <a:lnTo>
                    <a:pt x="1592160" y="1270000"/>
                  </a:lnTo>
                  <a:lnTo>
                    <a:pt x="1592021" y="1270000"/>
                  </a:lnTo>
                  <a:lnTo>
                    <a:pt x="1599412" y="1257300"/>
                  </a:lnTo>
                  <a:lnTo>
                    <a:pt x="1606702" y="1270000"/>
                  </a:lnTo>
                  <a:lnTo>
                    <a:pt x="1606702" y="1193800"/>
                  </a:lnTo>
                  <a:lnTo>
                    <a:pt x="1602486" y="1193800"/>
                  </a:lnTo>
                  <a:lnTo>
                    <a:pt x="1601393" y="1181100"/>
                  </a:lnTo>
                  <a:lnTo>
                    <a:pt x="1612658" y="1181100"/>
                  </a:lnTo>
                  <a:lnTo>
                    <a:pt x="1616417" y="1168400"/>
                  </a:lnTo>
                  <a:lnTo>
                    <a:pt x="1618805" y="1168400"/>
                  </a:lnTo>
                  <a:lnTo>
                    <a:pt x="1621091" y="1181100"/>
                  </a:lnTo>
                  <a:lnTo>
                    <a:pt x="1629422" y="1181100"/>
                  </a:lnTo>
                  <a:lnTo>
                    <a:pt x="1628571" y="1193800"/>
                  </a:lnTo>
                  <a:lnTo>
                    <a:pt x="1629613" y="1193800"/>
                  </a:lnTo>
                  <a:lnTo>
                    <a:pt x="1632940" y="1206500"/>
                  </a:lnTo>
                  <a:lnTo>
                    <a:pt x="1634782" y="1193800"/>
                  </a:lnTo>
                  <a:lnTo>
                    <a:pt x="1646034" y="1193800"/>
                  </a:lnTo>
                  <a:lnTo>
                    <a:pt x="1645043" y="1181100"/>
                  </a:lnTo>
                  <a:lnTo>
                    <a:pt x="1650898" y="1181100"/>
                  </a:lnTo>
                  <a:lnTo>
                    <a:pt x="1657946" y="1193800"/>
                  </a:lnTo>
                  <a:lnTo>
                    <a:pt x="1681454" y="1193800"/>
                  </a:lnTo>
                  <a:lnTo>
                    <a:pt x="1683740" y="1206500"/>
                  </a:lnTo>
                  <a:lnTo>
                    <a:pt x="1684045" y="1206500"/>
                  </a:lnTo>
                  <a:lnTo>
                    <a:pt x="1684045" y="1117600"/>
                  </a:lnTo>
                  <a:lnTo>
                    <a:pt x="1680019" y="1117600"/>
                  </a:lnTo>
                  <a:lnTo>
                    <a:pt x="1683004" y="1104900"/>
                  </a:lnTo>
                  <a:lnTo>
                    <a:pt x="1690090" y="1104900"/>
                  </a:lnTo>
                  <a:lnTo>
                    <a:pt x="1692071" y="1092200"/>
                  </a:lnTo>
                  <a:lnTo>
                    <a:pt x="1696745" y="1092200"/>
                  </a:lnTo>
                  <a:lnTo>
                    <a:pt x="1695996" y="1104900"/>
                  </a:lnTo>
                  <a:lnTo>
                    <a:pt x="1705521" y="1104900"/>
                  </a:lnTo>
                  <a:lnTo>
                    <a:pt x="1705521" y="1082916"/>
                  </a:lnTo>
                  <a:lnTo>
                    <a:pt x="1703539" y="1079500"/>
                  </a:lnTo>
                  <a:lnTo>
                    <a:pt x="1722386" y="1079500"/>
                  </a:lnTo>
                  <a:lnTo>
                    <a:pt x="1722386" y="1016000"/>
                  </a:lnTo>
                  <a:lnTo>
                    <a:pt x="1703539" y="1016000"/>
                  </a:lnTo>
                  <a:lnTo>
                    <a:pt x="1706664" y="1003300"/>
                  </a:lnTo>
                  <a:lnTo>
                    <a:pt x="1728190" y="1003300"/>
                  </a:lnTo>
                  <a:lnTo>
                    <a:pt x="1728190" y="154978"/>
                  </a:lnTo>
                  <a:lnTo>
                    <a:pt x="1725955" y="153682"/>
                  </a:lnTo>
                  <a:lnTo>
                    <a:pt x="1725955" y="901700"/>
                  </a:lnTo>
                  <a:lnTo>
                    <a:pt x="1723136" y="901700"/>
                  </a:lnTo>
                  <a:lnTo>
                    <a:pt x="1724621" y="889000"/>
                  </a:lnTo>
                  <a:lnTo>
                    <a:pt x="1725510" y="889000"/>
                  </a:lnTo>
                  <a:lnTo>
                    <a:pt x="1725955" y="901700"/>
                  </a:lnTo>
                  <a:lnTo>
                    <a:pt x="1725955" y="153682"/>
                  </a:lnTo>
                  <a:lnTo>
                    <a:pt x="1723771" y="152400"/>
                  </a:lnTo>
                  <a:lnTo>
                    <a:pt x="1718970" y="149606"/>
                  </a:lnTo>
                  <a:lnTo>
                    <a:pt x="1718970" y="609600"/>
                  </a:lnTo>
                  <a:lnTo>
                    <a:pt x="1717827" y="622300"/>
                  </a:lnTo>
                  <a:lnTo>
                    <a:pt x="1716887" y="622300"/>
                  </a:lnTo>
                  <a:lnTo>
                    <a:pt x="1716887" y="647700"/>
                  </a:lnTo>
                  <a:lnTo>
                    <a:pt x="1706168" y="647700"/>
                  </a:lnTo>
                  <a:lnTo>
                    <a:pt x="1705470" y="635000"/>
                  </a:lnTo>
                  <a:lnTo>
                    <a:pt x="1715693" y="635000"/>
                  </a:lnTo>
                  <a:lnTo>
                    <a:pt x="1716887" y="647700"/>
                  </a:lnTo>
                  <a:lnTo>
                    <a:pt x="1716887" y="622300"/>
                  </a:lnTo>
                  <a:lnTo>
                    <a:pt x="1710385" y="622300"/>
                  </a:lnTo>
                  <a:lnTo>
                    <a:pt x="1710575" y="609600"/>
                  </a:lnTo>
                  <a:lnTo>
                    <a:pt x="1718970" y="609600"/>
                  </a:lnTo>
                  <a:lnTo>
                    <a:pt x="1718970" y="149606"/>
                  </a:lnTo>
                  <a:lnTo>
                    <a:pt x="1705622" y="141846"/>
                  </a:lnTo>
                  <a:lnTo>
                    <a:pt x="1705622" y="533400"/>
                  </a:lnTo>
                  <a:lnTo>
                    <a:pt x="1700212" y="533400"/>
                  </a:lnTo>
                  <a:lnTo>
                    <a:pt x="1700212" y="1066800"/>
                  </a:lnTo>
                  <a:lnTo>
                    <a:pt x="1684629" y="1066800"/>
                  </a:lnTo>
                  <a:lnTo>
                    <a:pt x="1684388" y="1079500"/>
                  </a:lnTo>
                  <a:lnTo>
                    <a:pt x="1676006" y="1079500"/>
                  </a:lnTo>
                  <a:lnTo>
                    <a:pt x="1676006" y="1066800"/>
                  </a:lnTo>
                  <a:lnTo>
                    <a:pt x="1683245" y="1066800"/>
                  </a:lnTo>
                  <a:lnTo>
                    <a:pt x="1684045" y="1054100"/>
                  </a:lnTo>
                  <a:lnTo>
                    <a:pt x="1691830" y="1054100"/>
                  </a:lnTo>
                  <a:lnTo>
                    <a:pt x="1700212" y="1066800"/>
                  </a:lnTo>
                  <a:lnTo>
                    <a:pt x="1700212" y="533400"/>
                  </a:lnTo>
                  <a:lnTo>
                    <a:pt x="1699323" y="533400"/>
                  </a:lnTo>
                  <a:lnTo>
                    <a:pt x="1699323" y="914400"/>
                  </a:lnTo>
                  <a:lnTo>
                    <a:pt x="1679968" y="914400"/>
                  </a:lnTo>
                  <a:lnTo>
                    <a:pt x="1679422" y="901700"/>
                  </a:lnTo>
                  <a:lnTo>
                    <a:pt x="1698777" y="901700"/>
                  </a:lnTo>
                  <a:lnTo>
                    <a:pt x="1699323" y="914400"/>
                  </a:lnTo>
                  <a:lnTo>
                    <a:pt x="1699323" y="533400"/>
                  </a:lnTo>
                  <a:lnTo>
                    <a:pt x="1697139" y="533400"/>
                  </a:lnTo>
                  <a:lnTo>
                    <a:pt x="1697139" y="850900"/>
                  </a:lnTo>
                  <a:lnTo>
                    <a:pt x="1695602" y="863600"/>
                  </a:lnTo>
                  <a:lnTo>
                    <a:pt x="1694154" y="863600"/>
                  </a:lnTo>
                  <a:lnTo>
                    <a:pt x="1692071" y="876300"/>
                  </a:lnTo>
                  <a:lnTo>
                    <a:pt x="1688998" y="876300"/>
                  </a:lnTo>
                  <a:lnTo>
                    <a:pt x="1685823" y="863600"/>
                  </a:lnTo>
                  <a:lnTo>
                    <a:pt x="1687957" y="863600"/>
                  </a:lnTo>
                  <a:lnTo>
                    <a:pt x="1689849" y="850900"/>
                  </a:lnTo>
                  <a:lnTo>
                    <a:pt x="1697139" y="850900"/>
                  </a:lnTo>
                  <a:lnTo>
                    <a:pt x="1697139" y="533400"/>
                  </a:lnTo>
                  <a:lnTo>
                    <a:pt x="1691576" y="533400"/>
                  </a:lnTo>
                  <a:lnTo>
                    <a:pt x="1698828" y="520700"/>
                  </a:lnTo>
                  <a:lnTo>
                    <a:pt x="1702396" y="520700"/>
                  </a:lnTo>
                  <a:lnTo>
                    <a:pt x="1705622" y="533400"/>
                  </a:lnTo>
                  <a:lnTo>
                    <a:pt x="1705622" y="141846"/>
                  </a:lnTo>
                  <a:lnTo>
                    <a:pt x="1701952" y="139700"/>
                  </a:lnTo>
                  <a:lnTo>
                    <a:pt x="1688757" y="132232"/>
                  </a:lnTo>
                  <a:lnTo>
                    <a:pt x="1688757" y="533400"/>
                  </a:lnTo>
                  <a:lnTo>
                    <a:pt x="1684934" y="533400"/>
                  </a:lnTo>
                  <a:lnTo>
                    <a:pt x="1684934" y="749300"/>
                  </a:lnTo>
                  <a:lnTo>
                    <a:pt x="1683346" y="762000"/>
                  </a:lnTo>
                  <a:lnTo>
                    <a:pt x="1662315" y="762000"/>
                  </a:lnTo>
                  <a:lnTo>
                    <a:pt x="1664944" y="749300"/>
                  </a:lnTo>
                  <a:lnTo>
                    <a:pt x="1684934" y="749300"/>
                  </a:lnTo>
                  <a:lnTo>
                    <a:pt x="1684934" y="533400"/>
                  </a:lnTo>
                  <a:lnTo>
                    <a:pt x="1676996" y="533400"/>
                  </a:lnTo>
                  <a:lnTo>
                    <a:pt x="1681111" y="520700"/>
                  </a:lnTo>
                  <a:lnTo>
                    <a:pt x="1686521" y="520700"/>
                  </a:lnTo>
                  <a:lnTo>
                    <a:pt x="1688757" y="533400"/>
                  </a:lnTo>
                  <a:lnTo>
                    <a:pt x="1688757" y="132232"/>
                  </a:lnTo>
                  <a:lnTo>
                    <a:pt x="1676196" y="125120"/>
                  </a:lnTo>
                  <a:lnTo>
                    <a:pt x="1676196" y="584200"/>
                  </a:lnTo>
                  <a:lnTo>
                    <a:pt x="1675358" y="596900"/>
                  </a:lnTo>
                  <a:lnTo>
                    <a:pt x="1662506" y="596900"/>
                  </a:lnTo>
                  <a:lnTo>
                    <a:pt x="1662506" y="698500"/>
                  </a:lnTo>
                  <a:lnTo>
                    <a:pt x="1662112" y="698500"/>
                  </a:lnTo>
                  <a:lnTo>
                    <a:pt x="1662112" y="1066800"/>
                  </a:lnTo>
                  <a:lnTo>
                    <a:pt x="1659039" y="1079500"/>
                  </a:lnTo>
                  <a:lnTo>
                    <a:pt x="1657845" y="1079500"/>
                  </a:lnTo>
                  <a:lnTo>
                    <a:pt x="1654670" y="1092200"/>
                  </a:lnTo>
                  <a:lnTo>
                    <a:pt x="1651495" y="1079500"/>
                  </a:lnTo>
                  <a:lnTo>
                    <a:pt x="1644053" y="1079500"/>
                  </a:lnTo>
                  <a:lnTo>
                    <a:pt x="1643900" y="1066800"/>
                  </a:lnTo>
                  <a:lnTo>
                    <a:pt x="1662112" y="1066800"/>
                  </a:lnTo>
                  <a:lnTo>
                    <a:pt x="1662112" y="698500"/>
                  </a:lnTo>
                  <a:lnTo>
                    <a:pt x="1652638" y="698500"/>
                  </a:lnTo>
                  <a:lnTo>
                    <a:pt x="1652638" y="1041400"/>
                  </a:lnTo>
                  <a:lnTo>
                    <a:pt x="1647926" y="1041400"/>
                  </a:lnTo>
                  <a:lnTo>
                    <a:pt x="1651203" y="1028700"/>
                  </a:lnTo>
                  <a:lnTo>
                    <a:pt x="1652638" y="1041400"/>
                  </a:lnTo>
                  <a:lnTo>
                    <a:pt x="1652638" y="698500"/>
                  </a:lnTo>
                  <a:lnTo>
                    <a:pt x="1650301" y="698500"/>
                  </a:lnTo>
                  <a:lnTo>
                    <a:pt x="1650301" y="914400"/>
                  </a:lnTo>
                  <a:lnTo>
                    <a:pt x="1645945" y="927100"/>
                  </a:lnTo>
                  <a:lnTo>
                    <a:pt x="1645589" y="926592"/>
                  </a:lnTo>
                  <a:lnTo>
                    <a:pt x="1645589" y="1041400"/>
                  </a:lnTo>
                  <a:lnTo>
                    <a:pt x="1640827" y="1041400"/>
                  </a:lnTo>
                  <a:lnTo>
                    <a:pt x="1641817" y="1028700"/>
                  </a:lnTo>
                  <a:lnTo>
                    <a:pt x="1645348" y="1028700"/>
                  </a:lnTo>
                  <a:lnTo>
                    <a:pt x="1645589" y="1041400"/>
                  </a:lnTo>
                  <a:lnTo>
                    <a:pt x="1645589" y="926592"/>
                  </a:lnTo>
                  <a:lnTo>
                    <a:pt x="1639100" y="917321"/>
                  </a:lnTo>
                  <a:lnTo>
                    <a:pt x="1639100" y="965200"/>
                  </a:lnTo>
                  <a:lnTo>
                    <a:pt x="1638249" y="977900"/>
                  </a:lnTo>
                  <a:lnTo>
                    <a:pt x="1636115" y="977900"/>
                  </a:lnTo>
                  <a:lnTo>
                    <a:pt x="1636115" y="1155700"/>
                  </a:lnTo>
                  <a:lnTo>
                    <a:pt x="1629422" y="1155700"/>
                  </a:lnTo>
                  <a:lnTo>
                    <a:pt x="1626895" y="1168400"/>
                  </a:lnTo>
                  <a:lnTo>
                    <a:pt x="1619846" y="1168400"/>
                  </a:lnTo>
                  <a:lnTo>
                    <a:pt x="1620888" y="1155700"/>
                  </a:lnTo>
                  <a:lnTo>
                    <a:pt x="1606207" y="1155700"/>
                  </a:lnTo>
                  <a:lnTo>
                    <a:pt x="1606753" y="1143000"/>
                  </a:lnTo>
                  <a:lnTo>
                    <a:pt x="1635175" y="1143000"/>
                  </a:lnTo>
                  <a:lnTo>
                    <a:pt x="1636115" y="1155700"/>
                  </a:lnTo>
                  <a:lnTo>
                    <a:pt x="1636115" y="977900"/>
                  </a:lnTo>
                  <a:lnTo>
                    <a:pt x="1633791" y="977900"/>
                  </a:lnTo>
                  <a:lnTo>
                    <a:pt x="1633791" y="1054100"/>
                  </a:lnTo>
                  <a:lnTo>
                    <a:pt x="1629321" y="1066800"/>
                  </a:lnTo>
                  <a:lnTo>
                    <a:pt x="1627886" y="1066800"/>
                  </a:lnTo>
                  <a:lnTo>
                    <a:pt x="1627136" y="1054100"/>
                  </a:lnTo>
                  <a:lnTo>
                    <a:pt x="1622628" y="1054100"/>
                  </a:lnTo>
                  <a:lnTo>
                    <a:pt x="1614589" y="1041400"/>
                  </a:lnTo>
                  <a:lnTo>
                    <a:pt x="1607693" y="1041400"/>
                  </a:lnTo>
                  <a:lnTo>
                    <a:pt x="1609128" y="1028700"/>
                  </a:lnTo>
                  <a:lnTo>
                    <a:pt x="1619478" y="1041400"/>
                  </a:lnTo>
                  <a:lnTo>
                    <a:pt x="1624520" y="1041400"/>
                  </a:lnTo>
                  <a:lnTo>
                    <a:pt x="1629422" y="1054100"/>
                  </a:lnTo>
                  <a:lnTo>
                    <a:pt x="1633791" y="1054100"/>
                  </a:lnTo>
                  <a:lnTo>
                    <a:pt x="1633791" y="977900"/>
                  </a:lnTo>
                  <a:lnTo>
                    <a:pt x="1632254" y="977900"/>
                  </a:lnTo>
                  <a:lnTo>
                    <a:pt x="1632254" y="1041400"/>
                  </a:lnTo>
                  <a:lnTo>
                    <a:pt x="1626095" y="1041400"/>
                  </a:lnTo>
                  <a:lnTo>
                    <a:pt x="1625993" y="1028700"/>
                  </a:lnTo>
                  <a:lnTo>
                    <a:pt x="1630210" y="1028700"/>
                  </a:lnTo>
                  <a:lnTo>
                    <a:pt x="1632254" y="1041400"/>
                  </a:lnTo>
                  <a:lnTo>
                    <a:pt x="1632254" y="977900"/>
                  </a:lnTo>
                  <a:lnTo>
                    <a:pt x="1632102" y="977900"/>
                  </a:lnTo>
                  <a:lnTo>
                    <a:pt x="1631708" y="965200"/>
                  </a:lnTo>
                  <a:lnTo>
                    <a:pt x="1633042" y="965200"/>
                  </a:lnTo>
                  <a:lnTo>
                    <a:pt x="1630019" y="952500"/>
                  </a:lnTo>
                  <a:lnTo>
                    <a:pt x="1627784" y="952500"/>
                  </a:lnTo>
                  <a:lnTo>
                    <a:pt x="1627390" y="939800"/>
                  </a:lnTo>
                  <a:lnTo>
                    <a:pt x="1633194" y="939800"/>
                  </a:lnTo>
                  <a:lnTo>
                    <a:pt x="1630565" y="952500"/>
                  </a:lnTo>
                  <a:lnTo>
                    <a:pt x="1638401" y="952500"/>
                  </a:lnTo>
                  <a:lnTo>
                    <a:pt x="1633042" y="965200"/>
                  </a:lnTo>
                  <a:lnTo>
                    <a:pt x="1639100" y="965200"/>
                  </a:lnTo>
                  <a:lnTo>
                    <a:pt x="1639100" y="917321"/>
                  </a:lnTo>
                  <a:lnTo>
                    <a:pt x="1637055" y="914400"/>
                  </a:lnTo>
                  <a:lnTo>
                    <a:pt x="1631480" y="927100"/>
                  </a:lnTo>
                  <a:lnTo>
                    <a:pt x="1626603" y="927100"/>
                  </a:lnTo>
                  <a:lnTo>
                    <a:pt x="1621243" y="939800"/>
                  </a:lnTo>
                  <a:lnTo>
                    <a:pt x="1621231" y="990600"/>
                  </a:lnTo>
                  <a:lnTo>
                    <a:pt x="1620888" y="990600"/>
                  </a:lnTo>
                  <a:lnTo>
                    <a:pt x="1620888" y="1016000"/>
                  </a:lnTo>
                  <a:lnTo>
                    <a:pt x="1617167" y="1028700"/>
                  </a:lnTo>
                  <a:lnTo>
                    <a:pt x="1609280" y="1028700"/>
                  </a:lnTo>
                  <a:lnTo>
                    <a:pt x="1607794" y="1016000"/>
                  </a:lnTo>
                  <a:lnTo>
                    <a:pt x="1620888" y="1016000"/>
                  </a:lnTo>
                  <a:lnTo>
                    <a:pt x="1620888" y="990600"/>
                  </a:lnTo>
                  <a:lnTo>
                    <a:pt x="1608582" y="990600"/>
                  </a:lnTo>
                  <a:lnTo>
                    <a:pt x="1608137" y="1003300"/>
                  </a:lnTo>
                  <a:lnTo>
                    <a:pt x="1602981" y="1003300"/>
                  </a:lnTo>
                  <a:lnTo>
                    <a:pt x="1602981" y="1155700"/>
                  </a:lnTo>
                  <a:lnTo>
                    <a:pt x="1600746" y="1168400"/>
                  </a:lnTo>
                  <a:lnTo>
                    <a:pt x="1596275" y="1168400"/>
                  </a:lnTo>
                  <a:lnTo>
                    <a:pt x="1590979" y="1155700"/>
                  </a:lnTo>
                  <a:lnTo>
                    <a:pt x="1602981" y="1155700"/>
                  </a:lnTo>
                  <a:lnTo>
                    <a:pt x="1602981" y="1003300"/>
                  </a:lnTo>
                  <a:lnTo>
                    <a:pt x="1601444" y="1003300"/>
                  </a:lnTo>
                  <a:lnTo>
                    <a:pt x="1598714" y="990600"/>
                  </a:lnTo>
                  <a:lnTo>
                    <a:pt x="1606156" y="990600"/>
                  </a:lnTo>
                  <a:lnTo>
                    <a:pt x="1602384" y="977900"/>
                  </a:lnTo>
                  <a:lnTo>
                    <a:pt x="1607934" y="977900"/>
                  </a:lnTo>
                  <a:lnTo>
                    <a:pt x="1610766" y="965200"/>
                  </a:lnTo>
                  <a:lnTo>
                    <a:pt x="1612201" y="965200"/>
                  </a:lnTo>
                  <a:lnTo>
                    <a:pt x="1612353" y="977900"/>
                  </a:lnTo>
                  <a:lnTo>
                    <a:pt x="1613839" y="977900"/>
                  </a:lnTo>
                  <a:lnTo>
                    <a:pt x="1621231" y="990600"/>
                  </a:lnTo>
                  <a:lnTo>
                    <a:pt x="1621231" y="939800"/>
                  </a:lnTo>
                  <a:lnTo>
                    <a:pt x="1614195" y="939800"/>
                  </a:lnTo>
                  <a:lnTo>
                    <a:pt x="1614195" y="927100"/>
                  </a:lnTo>
                  <a:lnTo>
                    <a:pt x="1624812" y="927100"/>
                  </a:lnTo>
                  <a:lnTo>
                    <a:pt x="1628127" y="914400"/>
                  </a:lnTo>
                  <a:lnTo>
                    <a:pt x="1631353" y="914400"/>
                  </a:lnTo>
                  <a:lnTo>
                    <a:pt x="1633042" y="901700"/>
                  </a:lnTo>
                  <a:lnTo>
                    <a:pt x="1641322" y="901700"/>
                  </a:lnTo>
                  <a:lnTo>
                    <a:pt x="1648129" y="914400"/>
                  </a:lnTo>
                  <a:lnTo>
                    <a:pt x="1650301" y="914400"/>
                  </a:lnTo>
                  <a:lnTo>
                    <a:pt x="1650301" y="698500"/>
                  </a:lnTo>
                  <a:lnTo>
                    <a:pt x="1642021" y="698500"/>
                  </a:lnTo>
                  <a:lnTo>
                    <a:pt x="1642021" y="774700"/>
                  </a:lnTo>
                  <a:lnTo>
                    <a:pt x="1634832" y="774700"/>
                  </a:lnTo>
                  <a:lnTo>
                    <a:pt x="1632889" y="787400"/>
                  </a:lnTo>
                  <a:lnTo>
                    <a:pt x="1619694" y="787400"/>
                  </a:lnTo>
                  <a:lnTo>
                    <a:pt x="1619694" y="889000"/>
                  </a:lnTo>
                  <a:lnTo>
                    <a:pt x="1619046" y="901700"/>
                  </a:lnTo>
                  <a:lnTo>
                    <a:pt x="1612150" y="901700"/>
                  </a:lnTo>
                  <a:lnTo>
                    <a:pt x="1613738" y="889000"/>
                  </a:lnTo>
                  <a:lnTo>
                    <a:pt x="1619694" y="889000"/>
                  </a:lnTo>
                  <a:lnTo>
                    <a:pt x="1619694" y="787400"/>
                  </a:lnTo>
                  <a:lnTo>
                    <a:pt x="1617713" y="787400"/>
                  </a:lnTo>
                  <a:lnTo>
                    <a:pt x="1614639" y="774700"/>
                  </a:lnTo>
                  <a:lnTo>
                    <a:pt x="1633385" y="774700"/>
                  </a:lnTo>
                  <a:lnTo>
                    <a:pt x="1635925" y="762000"/>
                  </a:lnTo>
                  <a:lnTo>
                    <a:pt x="1641576" y="762000"/>
                  </a:lnTo>
                  <a:lnTo>
                    <a:pt x="1642021" y="774700"/>
                  </a:lnTo>
                  <a:lnTo>
                    <a:pt x="1642021" y="698500"/>
                  </a:lnTo>
                  <a:lnTo>
                    <a:pt x="1640928" y="698500"/>
                  </a:lnTo>
                  <a:lnTo>
                    <a:pt x="1641970" y="685800"/>
                  </a:lnTo>
                  <a:lnTo>
                    <a:pt x="1645691" y="685800"/>
                  </a:lnTo>
                  <a:lnTo>
                    <a:pt x="1649171" y="673100"/>
                  </a:lnTo>
                  <a:lnTo>
                    <a:pt x="1653476" y="673100"/>
                  </a:lnTo>
                  <a:lnTo>
                    <a:pt x="1660080" y="685800"/>
                  </a:lnTo>
                  <a:lnTo>
                    <a:pt x="1661960" y="685800"/>
                  </a:lnTo>
                  <a:lnTo>
                    <a:pt x="1662506" y="698500"/>
                  </a:lnTo>
                  <a:lnTo>
                    <a:pt x="1662506" y="596900"/>
                  </a:lnTo>
                  <a:lnTo>
                    <a:pt x="1648815" y="596900"/>
                  </a:lnTo>
                  <a:lnTo>
                    <a:pt x="1647228" y="584200"/>
                  </a:lnTo>
                  <a:lnTo>
                    <a:pt x="1651203" y="584200"/>
                  </a:lnTo>
                  <a:lnTo>
                    <a:pt x="1653032" y="571500"/>
                  </a:lnTo>
                  <a:lnTo>
                    <a:pt x="1672932" y="571500"/>
                  </a:lnTo>
                  <a:lnTo>
                    <a:pt x="1674812" y="584200"/>
                  </a:lnTo>
                  <a:lnTo>
                    <a:pt x="1676196" y="584200"/>
                  </a:lnTo>
                  <a:lnTo>
                    <a:pt x="1676196" y="125120"/>
                  </a:lnTo>
                  <a:lnTo>
                    <a:pt x="1674266" y="124028"/>
                  </a:lnTo>
                  <a:lnTo>
                    <a:pt x="1674266" y="317500"/>
                  </a:lnTo>
                  <a:lnTo>
                    <a:pt x="1673123" y="330200"/>
                  </a:lnTo>
                  <a:lnTo>
                    <a:pt x="1663204" y="330200"/>
                  </a:lnTo>
                  <a:lnTo>
                    <a:pt x="1669503" y="317500"/>
                  </a:lnTo>
                  <a:lnTo>
                    <a:pt x="1674266" y="317500"/>
                  </a:lnTo>
                  <a:lnTo>
                    <a:pt x="1674266" y="124028"/>
                  </a:lnTo>
                  <a:lnTo>
                    <a:pt x="1657083" y="114300"/>
                  </a:lnTo>
                  <a:lnTo>
                    <a:pt x="1653933" y="112572"/>
                  </a:lnTo>
                  <a:lnTo>
                    <a:pt x="1653933" y="533400"/>
                  </a:lnTo>
                  <a:lnTo>
                    <a:pt x="1653387" y="546100"/>
                  </a:lnTo>
                  <a:lnTo>
                    <a:pt x="1647482" y="546100"/>
                  </a:lnTo>
                  <a:lnTo>
                    <a:pt x="1642859" y="533400"/>
                  </a:lnTo>
                  <a:lnTo>
                    <a:pt x="1653933" y="533400"/>
                  </a:lnTo>
                  <a:lnTo>
                    <a:pt x="1653933" y="112572"/>
                  </a:lnTo>
                  <a:lnTo>
                    <a:pt x="1623314" y="95656"/>
                  </a:lnTo>
                  <a:lnTo>
                    <a:pt x="1623314" y="558800"/>
                  </a:lnTo>
                  <a:lnTo>
                    <a:pt x="1619199" y="571500"/>
                  </a:lnTo>
                  <a:lnTo>
                    <a:pt x="1608734" y="571500"/>
                  </a:lnTo>
                  <a:lnTo>
                    <a:pt x="1607096" y="565988"/>
                  </a:lnTo>
                  <a:lnTo>
                    <a:pt x="1607096" y="584200"/>
                  </a:lnTo>
                  <a:lnTo>
                    <a:pt x="1607045" y="863600"/>
                  </a:lnTo>
                  <a:lnTo>
                    <a:pt x="1606753" y="863600"/>
                  </a:lnTo>
                  <a:lnTo>
                    <a:pt x="1600593" y="876300"/>
                  </a:lnTo>
                  <a:lnTo>
                    <a:pt x="1598015" y="876300"/>
                  </a:lnTo>
                  <a:lnTo>
                    <a:pt x="1596783" y="863600"/>
                  </a:lnTo>
                  <a:lnTo>
                    <a:pt x="1596085" y="863600"/>
                  </a:lnTo>
                  <a:lnTo>
                    <a:pt x="1596085" y="1130300"/>
                  </a:lnTo>
                  <a:lnTo>
                    <a:pt x="1592313" y="1143000"/>
                  </a:lnTo>
                  <a:lnTo>
                    <a:pt x="1588249" y="1143000"/>
                  </a:lnTo>
                  <a:lnTo>
                    <a:pt x="1587398" y="1139761"/>
                  </a:lnTo>
                  <a:lnTo>
                    <a:pt x="1587398" y="1270000"/>
                  </a:lnTo>
                  <a:lnTo>
                    <a:pt x="1586306" y="1282700"/>
                  </a:lnTo>
                  <a:lnTo>
                    <a:pt x="1582445" y="1270000"/>
                  </a:lnTo>
                  <a:lnTo>
                    <a:pt x="1587398" y="1270000"/>
                  </a:lnTo>
                  <a:lnTo>
                    <a:pt x="1587398" y="1139761"/>
                  </a:lnTo>
                  <a:lnTo>
                    <a:pt x="1584921" y="1130300"/>
                  </a:lnTo>
                  <a:lnTo>
                    <a:pt x="1596085" y="1130300"/>
                  </a:lnTo>
                  <a:lnTo>
                    <a:pt x="1596085" y="863600"/>
                  </a:lnTo>
                  <a:lnTo>
                    <a:pt x="1593557" y="863600"/>
                  </a:lnTo>
                  <a:lnTo>
                    <a:pt x="1601736" y="850900"/>
                  </a:lnTo>
                  <a:lnTo>
                    <a:pt x="1607045" y="863600"/>
                  </a:lnTo>
                  <a:lnTo>
                    <a:pt x="1607045" y="584200"/>
                  </a:lnTo>
                  <a:lnTo>
                    <a:pt x="1606499" y="584200"/>
                  </a:lnTo>
                  <a:lnTo>
                    <a:pt x="1606499" y="800100"/>
                  </a:lnTo>
                  <a:lnTo>
                    <a:pt x="1598866" y="800100"/>
                  </a:lnTo>
                  <a:lnTo>
                    <a:pt x="1600695" y="787400"/>
                  </a:lnTo>
                  <a:lnTo>
                    <a:pt x="1606054" y="787400"/>
                  </a:lnTo>
                  <a:lnTo>
                    <a:pt x="1606499" y="800100"/>
                  </a:lnTo>
                  <a:lnTo>
                    <a:pt x="1606499" y="584200"/>
                  </a:lnTo>
                  <a:lnTo>
                    <a:pt x="1601889" y="584200"/>
                  </a:lnTo>
                  <a:lnTo>
                    <a:pt x="1601889" y="660400"/>
                  </a:lnTo>
                  <a:lnTo>
                    <a:pt x="1601089" y="673100"/>
                  </a:lnTo>
                  <a:lnTo>
                    <a:pt x="1590776" y="673100"/>
                  </a:lnTo>
                  <a:lnTo>
                    <a:pt x="1590776" y="749300"/>
                  </a:lnTo>
                  <a:lnTo>
                    <a:pt x="1588744" y="749300"/>
                  </a:lnTo>
                  <a:lnTo>
                    <a:pt x="1588744" y="1003300"/>
                  </a:lnTo>
                  <a:lnTo>
                    <a:pt x="1587055" y="1016000"/>
                  </a:lnTo>
                  <a:lnTo>
                    <a:pt x="1581594" y="1016000"/>
                  </a:lnTo>
                  <a:lnTo>
                    <a:pt x="1581594" y="1155700"/>
                  </a:lnTo>
                  <a:lnTo>
                    <a:pt x="1574698" y="1155700"/>
                  </a:lnTo>
                  <a:lnTo>
                    <a:pt x="1569440" y="1143000"/>
                  </a:lnTo>
                  <a:lnTo>
                    <a:pt x="1572971" y="1143000"/>
                  </a:lnTo>
                  <a:lnTo>
                    <a:pt x="1572463" y="1130300"/>
                  </a:lnTo>
                  <a:lnTo>
                    <a:pt x="1575739" y="1130300"/>
                  </a:lnTo>
                  <a:lnTo>
                    <a:pt x="1579079" y="1143000"/>
                  </a:lnTo>
                  <a:lnTo>
                    <a:pt x="1581188" y="1143000"/>
                  </a:lnTo>
                  <a:lnTo>
                    <a:pt x="1581594" y="1155700"/>
                  </a:lnTo>
                  <a:lnTo>
                    <a:pt x="1581594" y="1016000"/>
                  </a:lnTo>
                  <a:lnTo>
                    <a:pt x="1576730" y="1016000"/>
                  </a:lnTo>
                  <a:lnTo>
                    <a:pt x="1576730" y="1079500"/>
                  </a:lnTo>
                  <a:lnTo>
                    <a:pt x="1571421" y="1092200"/>
                  </a:lnTo>
                  <a:lnTo>
                    <a:pt x="1567307" y="1079500"/>
                  </a:lnTo>
                  <a:lnTo>
                    <a:pt x="1576730" y="1079500"/>
                  </a:lnTo>
                  <a:lnTo>
                    <a:pt x="1576730" y="1016000"/>
                  </a:lnTo>
                  <a:lnTo>
                    <a:pt x="1575346" y="1016000"/>
                  </a:lnTo>
                  <a:lnTo>
                    <a:pt x="1576235" y="1003300"/>
                  </a:lnTo>
                  <a:lnTo>
                    <a:pt x="1588744" y="1003300"/>
                  </a:lnTo>
                  <a:lnTo>
                    <a:pt x="1588744" y="749300"/>
                  </a:lnTo>
                  <a:lnTo>
                    <a:pt x="1586458" y="749300"/>
                  </a:lnTo>
                  <a:lnTo>
                    <a:pt x="1586458" y="863600"/>
                  </a:lnTo>
                  <a:lnTo>
                    <a:pt x="1583778" y="876300"/>
                  </a:lnTo>
                  <a:lnTo>
                    <a:pt x="1582445" y="863600"/>
                  </a:lnTo>
                  <a:lnTo>
                    <a:pt x="1586458" y="863600"/>
                  </a:lnTo>
                  <a:lnTo>
                    <a:pt x="1586458" y="749300"/>
                  </a:lnTo>
                  <a:lnTo>
                    <a:pt x="1583232" y="749300"/>
                  </a:lnTo>
                  <a:lnTo>
                    <a:pt x="1583232" y="850900"/>
                  </a:lnTo>
                  <a:lnTo>
                    <a:pt x="1582191" y="863600"/>
                  </a:lnTo>
                  <a:lnTo>
                    <a:pt x="1576387" y="863600"/>
                  </a:lnTo>
                  <a:lnTo>
                    <a:pt x="1573504" y="850900"/>
                  </a:lnTo>
                  <a:lnTo>
                    <a:pt x="1583232" y="850900"/>
                  </a:lnTo>
                  <a:lnTo>
                    <a:pt x="1583232" y="749300"/>
                  </a:lnTo>
                  <a:lnTo>
                    <a:pt x="1578965" y="749300"/>
                  </a:lnTo>
                  <a:lnTo>
                    <a:pt x="1582242" y="736600"/>
                  </a:lnTo>
                  <a:lnTo>
                    <a:pt x="1589379" y="736600"/>
                  </a:lnTo>
                  <a:lnTo>
                    <a:pt x="1590776" y="749300"/>
                  </a:lnTo>
                  <a:lnTo>
                    <a:pt x="1590776" y="673100"/>
                  </a:lnTo>
                  <a:lnTo>
                    <a:pt x="1589379" y="673100"/>
                  </a:lnTo>
                  <a:lnTo>
                    <a:pt x="1593303" y="660400"/>
                  </a:lnTo>
                  <a:lnTo>
                    <a:pt x="1601889" y="660400"/>
                  </a:lnTo>
                  <a:lnTo>
                    <a:pt x="1601889" y="584200"/>
                  </a:lnTo>
                  <a:lnTo>
                    <a:pt x="1593151" y="584200"/>
                  </a:lnTo>
                  <a:lnTo>
                    <a:pt x="1593303" y="571500"/>
                  </a:lnTo>
                  <a:lnTo>
                    <a:pt x="1606397" y="571500"/>
                  </a:lnTo>
                  <a:lnTo>
                    <a:pt x="1607096" y="584200"/>
                  </a:lnTo>
                  <a:lnTo>
                    <a:pt x="1607096" y="565988"/>
                  </a:lnTo>
                  <a:lnTo>
                    <a:pt x="1604962" y="558800"/>
                  </a:lnTo>
                  <a:lnTo>
                    <a:pt x="1605559" y="558800"/>
                  </a:lnTo>
                  <a:lnTo>
                    <a:pt x="1610969" y="546100"/>
                  </a:lnTo>
                  <a:lnTo>
                    <a:pt x="1612353" y="546100"/>
                  </a:lnTo>
                  <a:lnTo>
                    <a:pt x="1612404" y="533400"/>
                  </a:lnTo>
                  <a:lnTo>
                    <a:pt x="1621434" y="533400"/>
                  </a:lnTo>
                  <a:lnTo>
                    <a:pt x="1618157" y="546100"/>
                  </a:lnTo>
                  <a:lnTo>
                    <a:pt x="1621929" y="546100"/>
                  </a:lnTo>
                  <a:lnTo>
                    <a:pt x="1622767" y="558800"/>
                  </a:lnTo>
                  <a:lnTo>
                    <a:pt x="1623314" y="558800"/>
                  </a:lnTo>
                  <a:lnTo>
                    <a:pt x="1623314" y="95656"/>
                  </a:lnTo>
                  <a:lnTo>
                    <a:pt x="1611083" y="88900"/>
                  </a:lnTo>
                  <a:lnTo>
                    <a:pt x="1610664" y="88798"/>
                  </a:lnTo>
                  <a:lnTo>
                    <a:pt x="1610664" y="330200"/>
                  </a:lnTo>
                  <a:lnTo>
                    <a:pt x="1606753" y="330200"/>
                  </a:lnTo>
                  <a:lnTo>
                    <a:pt x="1604124" y="337845"/>
                  </a:lnTo>
                  <a:lnTo>
                    <a:pt x="1604124" y="495300"/>
                  </a:lnTo>
                  <a:lnTo>
                    <a:pt x="1597279" y="495300"/>
                  </a:lnTo>
                  <a:lnTo>
                    <a:pt x="1598663" y="508000"/>
                  </a:lnTo>
                  <a:lnTo>
                    <a:pt x="1595234" y="508000"/>
                  </a:lnTo>
                  <a:lnTo>
                    <a:pt x="1595234" y="533400"/>
                  </a:lnTo>
                  <a:lnTo>
                    <a:pt x="1584921" y="533400"/>
                  </a:lnTo>
                  <a:lnTo>
                    <a:pt x="1584921" y="698500"/>
                  </a:lnTo>
                  <a:lnTo>
                    <a:pt x="1581492" y="698500"/>
                  </a:lnTo>
                  <a:lnTo>
                    <a:pt x="1579664" y="711200"/>
                  </a:lnTo>
                  <a:lnTo>
                    <a:pt x="1572666" y="711200"/>
                  </a:lnTo>
                  <a:lnTo>
                    <a:pt x="1572666" y="927100"/>
                  </a:lnTo>
                  <a:lnTo>
                    <a:pt x="1571078" y="932751"/>
                  </a:lnTo>
                  <a:lnTo>
                    <a:pt x="1571078" y="990600"/>
                  </a:lnTo>
                  <a:lnTo>
                    <a:pt x="1567561" y="1003300"/>
                  </a:lnTo>
                  <a:lnTo>
                    <a:pt x="1569440" y="1003300"/>
                  </a:lnTo>
                  <a:lnTo>
                    <a:pt x="1566265" y="1010437"/>
                  </a:lnTo>
                  <a:lnTo>
                    <a:pt x="1566265" y="1143000"/>
                  </a:lnTo>
                  <a:lnTo>
                    <a:pt x="1561503" y="1152461"/>
                  </a:lnTo>
                  <a:lnTo>
                    <a:pt x="1561503" y="1257300"/>
                  </a:lnTo>
                  <a:lnTo>
                    <a:pt x="1557820" y="1257300"/>
                  </a:lnTo>
                  <a:lnTo>
                    <a:pt x="1557591" y="1256995"/>
                  </a:lnTo>
                  <a:lnTo>
                    <a:pt x="1557591" y="1473200"/>
                  </a:lnTo>
                  <a:lnTo>
                    <a:pt x="1557388" y="1485900"/>
                  </a:lnTo>
                  <a:lnTo>
                    <a:pt x="1554454" y="1485900"/>
                  </a:lnTo>
                  <a:lnTo>
                    <a:pt x="1554454" y="1854200"/>
                  </a:lnTo>
                  <a:lnTo>
                    <a:pt x="1543888" y="1854200"/>
                  </a:lnTo>
                  <a:lnTo>
                    <a:pt x="1543888" y="1866900"/>
                  </a:lnTo>
                  <a:lnTo>
                    <a:pt x="1539633" y="1879600"/>
                  </a:lnTo>
                  <a:lnTo>
                    <a:pt x="1535709" y="1879600"/>
                  </a:lnTo>
                  <a:lnTo>
                    <a:pt x="1530502" y="1887169"/>
                  </a:lnTo>
                  <a:lnTo>
                    <a:pt x="1530502" y="1917700"/>
                  </a:lnTo>
                  <a:lnTo>
                    <a:pt x="1529207" y="1930400"/>
                  </a:lnTo>
                  <a:lnTo>
                    <a:pt x="1521269" y="1930400"/>
                  </a:lnTo>
                  <a:lnTo>
                    <a:pt x="1521269" y="1917700"/>
                  </a:lnTo>
                  <a:lnTo>
                    <a:pt x="1530502" y="1917700"/>
                  </a:lnTo>
                  <a:lnTo>
                    <a:pt x="1530502" y="1887169"/>
                  </a:lnTo>
                  <a:lnTo>
                    <a:pt x="1526971" y="1892300"/>
                  </a:lnTo>
                  <a:lnTo>
                    <a:pt x="1520126" y="1892300"/>
                  </a:lnTo>
                  <a:lnTo>
                    <a:pt x="1520126" y="1943100"/>
                  </a:lnTo>
                  <a:lnTo>
                    <a:pt x="1519580" y="1943100"/>
                  </a:lnTo>
                  <a:lnTo>
                    <a:pt x="1518043" y="1955800"/>
                  </a:lnTo>
                  <a:lnTo>
                    <a:pt x="1508963" y="1955800"/>
                  </a:lnTo>
                  <a:lnTo>
                    <a:pt x="1512785" y="1943100"/>
                  </a:lnTo>
                  <a:lnTo>
                    <a:pt x="1506537" y="1943100"/>
                  </a:lnTo>
                  <a:lnTo>
                    <a:pt x="1506588" y="1930400"/>
                  </a:lnTo>
                  <a:lnTo>
                    <a:pt x="1519580" y="1930400"/>
                  </a:lnTo>
                  <a:lnTo>
                    <a:pt x="1520126" y="1943100"/>
                  </a:lnTo>
                  <a:lnTo>
                    <a:pt x="1520126" y="1892300"/>
                  </a:lnTo>
                  <a:lnTo>
                    <a:pt x="1518742" y="1892300"/>
                  </a:lnTo>
                  <a:lnTo>
                    <a:pt x="1522018" y="1879600"/>
                  </a:lnTo>
                  <a:lnTo>
                    <a:pt x="1519580" y="1879600"/>
                  </a:lnTo>
                  <a:lnTo>
                    <a:pt x="1517751" y="1866900"/>
                  </a:lnTo>
                  <a:lnTo>
                    <a:pt x="1543888" y="1866900"/>
                  </a:lnTo>
                  <a:lnTo>
                    <a:pt x="1543888" y="1854200"/>
                  </a:lnTo>
                  <a:lnTo>
                    <a:pt x="1543354" y="1854200"/>
                  </a:lnTo>
                  <a:lnTo>
                    <a:pt x="1547266" y="1841500"/>
                  </a:lnTo>
                  <a:lnTo>
                    <a:pt x="1554454" y="1854200"/>
                  </a:lnTo>
                  <a:lnTo>
                    <a:pt x="1554454" y="1485900"/>
                  </a:lnTo>
                  <a:lnTo>
                    <a:pt x="1544586" y="1485900"/>
                  </a:lnTo>
                  <a:lnTo>
                    <a:pt x="1544091" y="1498600"/>
                  </a:lnTo>
                  <a:lnTo>
                    <a:pt x="1543354" y="1498600"/>
                  </a:lnTo>
                  <a:lnTo>
                    <a:pt x="1543354" y="1828800"/>
                  </a:lnTo>
                  <a:lnTo>
                    <a:pt x="1542351" y="1841500"/>
                  </a:lnTo>
                  <a:lnTo>
                    <a:pt x="1539227" y="1841500"/>
                  </a:lnTo>
                  <a:lnTo>
                    <a:pt x="1538046" y="1854200"/>
                  </a:lnTo>
                  <a:lnTo>
                    <a:pt x="1532737" y="1841500"/>
                  </a:lnTo>
                  <a:lnTo>
                    <a:pt x="1527517" y="1841500"/>
                  </a:lnTo>
                  <a:lnTo>
                    <a:pt x="1527073" y="1828800"/>
                  </a:lnTo>
                  <a:lnTo>
                    <a:pt x="1522958" y="1828800"/>
                  </a:lnTo>
                  <a:lnTo>
                    <a:pt x="1523301" y="1816100"/>
                  </a:lnTo>
                  <a:lnTo>
                    <a:pt x="1532483" y="1816100"/>
                  </a:lnTo>
                  <a:lnTo>
                    <a:pt x="1535811" y="1828800"/>
                  </a:lnTo>
                  <a:lnTo>
                    <a:pt x="1543354" y="1828800"/>
                  </a:lnTo>
                  <a:lnTo>
                    <a:pt x="1543354" y="1498600"/>
                  </a:lnTo>
                  <a:lnTo>
                    <a:pt x="1514919" y="1498600"/>
                  </a:lnTo>
                  <a:lnTo>
                    <a:pt x="1514919" y="1828800"/>
                  </a:lnTo>
                  <a:lnTo>
                    <a:pt x="1512544" y="1841500"/>
                  </a:lnTo>
                  <a:lnTo>
                    <a:pt x="1509318" y="1832241"/>
                  </a:lnTo>
                  <a:lnTo>
                    <a:pt x="1509318" y="1905000"/>
                  </a:lnTo>
                  <a:lnTo>
                    <a:pt x="1509115" y="1917700"/>
                  </a:lnTo>
                  <a:lnTo>
                    <a:pt x="1505445" y="1917700"/>
                  </a:lnTo>
                  <a:lnTo>
                    <a:pt x="1505445" y="2070100"/>
                  </a:lnTo>
                  <a:lnTo>
                    <a:pt x="1498358" y="2070100"/>
                  </a:lnTo>
                  <a:lnTo>
                    <a:pt x="1494434" y="2082800"/>
                  </a:lnTo>
                  <a:lnTo>
                    <a:pt x="1493050" y="2082800"/>
                  </a:lnTo>
                  <a:lnTo>
                    <a:pt x="1492148" y="2074608"/>
                  </a:lnTo>
                  <a:lnTo>
                    <a:pt x="1492148" y="2171700"/>
                  </a:lnTo>
                  <a:lnTo>
                    <a:pt x="1478013" y="2171700"/>
                  </a:lnTo>
                  <a:lnTo>
                    <a:pt x="1484858" y="2159000"/>
                  </a:lnTo>
                  <a:lnTo>
                    <a:pt x="1491551" y="2159000"/>
                  </a:lnTo>
                  <a:lnTo>
                    <a:pt x="1492148" y="2171700"/>
                  </a:lnTo>
                  <a:lnTo>
                    <a:pt x="1492148" y="2074608"/>
                  </a:lnTo>
                  <a:lnTo>
                    <a:pt x="1491653" y="2070100"/>
                  </a:lnTo>
                  <a:lnTo>
                    <a:pt x="1498155" y="2070100"/>
                  </a:lnTo>
                  <a:lnTo>
                    <a:pt x="1491907" y="2057400"/>
                  </a:lnTo>
                  <a:lnTo>
                    <a:pt x="1503807" y="2057400"/>
                  </a:lnTo>
                  <a:lnTo>
                    <a:pt x="1505445" y="2070100"/>
                  </a:lnTo>
                  <a:lnTo>
                    <a:pt x="1505445" y="1917700"/>
                  </a:lnTo>
                  <a:lnTo>
                    <a:pt x="1494828" y="1917700"/>
                  </a:lnTo>
                  <a:lnTo>
                    <a:pt x="1494828" y="2006600"/>
                  </a:lnTo>
                  <a:lnTo>
                    <a:pt x="1493240" y="2019300"/>
                  </a:lnTo>
                  <a:lnTo>
                    <a:pt x="1490167" y="2006600"/>
                  </a:lnTo>
                  <a:lnTo>
                    <a:pt x="1490167" y="2070100"/>
                  </a:lnTo>
                  <a:lnTo>
                    <a:pt x="1486103" y="2082800"/>
                  </a:lnTo>
                  <a:lnTo>
                    <a:pt x="1481937" y="2082800"/>
                  </a:lnTo>
                  <a:lnTo>
                    <a:pt x="1481937" y="2108200"/>
                  </a:lnTo>
                  <a:lnTo>
                    <a:pt x="1478711" y="2108200"/>
                  </a:lnTo>
                  <a:lnTo>
                    <a:pt x="1477467" y="2120900"/>
                  </a:lnTo>
                  <a:lnTo>
                    <a:pt x="1469085" y="2120900"/>
                  </a:lnTo>
                  <a:lnTo>
                    <a:pt x="1467396" y="2108200"/>
                  </a:lnTo>
                  <a:lnTo>
                    <a:pt x="1470177" y="2108200"/>
                  </a:lnTo>
                  <a:lnTo>
                    <a:pt x="1472311" y="2095500"/>
                  </a:lnTo>
                  <a:lnTo>
                    <a:pt x="1477175" y="2095500"/>
                  </a:lnTo>
                  <a:lnTo>
                    <a:pt x="1481937" y="2108200"/>
                  </a:lnTo>
                  <a:lnTo>
                    <a:pt x="1481937" y="2082800"/>
                  </a:lnTo>
                  <a:lnTo>
                    <a:pt x="1480324" y="2082800"/>
                  </a:lnTo>
                  <a:lnTo>
                    <a:pt x="1480032" y="2070100"/>
                  </a:lnTo>
                  <a:lnTo>
                    <a:pt x="1478521" y="2070100"/>
                  </a:lnTo>
                  <a:lnTo>
                    <a:pt x="1476679" y="2057400"/>
                  </a:lnTo>
                  <a:lnTo>
                    <a:pt x="1489278" y="2057400"/>
                  </a:lnTo>
                  <a:lnTo>
                    <a:pt x="1488427" y="2070100"/>
                  </a:lnTo>
                  <a:lnTo>
                    <a:pt x="1490167" y="2070100"/>
                  </a:lnTo>
                  <a:lnTo>
                    <a:pt x="1490167" y="2006600"/>
                  </a:lnTo>
                  <a:lnTo>
                    <a:pt x="1494828" y="2006600"/>
                  </a:lnTo>
                  <a:lnTo>
                    <a:pt x="1494828" y="1917700"/>
                  </a:lnTo>
                  <a:lnTo>
                    <a:pt x="1489329" y="1917700"/>
                  </a:lnTo>
                  <a:lnTo>
                    <a:pt x="1483969" y="1905000"/>
                  </a:lnTo>
                  <a:lnTo>
                    <a:pt x="1485353" y="1905000"/>
                  </a:lnTo>
                  <a:lnTo>
                    <a:pt x="1483525" y="1892300"/>
                  </a:lnTo>
                  <a:lnTo>
                    <a:pt x="1482331" y="1892300"/>
                  </a:lnTo>
                  <a:lnTo>
                    <a:pt x="1485506" y="1879600"/>
                  </a:lnTo>
                  <a:lnTo>
                    <a:pt x="1486001" y="1879600"/>
                  </a:lnTo>
                  <a:lnTo>
                    <a:pt x="1483868" y="1866900"/>
                  </a:lnTo>
                  <a:lnTo>
                    <a:pt x="1501673" y="1866900"/>
                  </a:lnTo>
                  <a:lnTo>
                    <a:pt x="1503959" y="1879600"/>
                  </a:lnTo>
                  <a:lnTo>
                    <a:pt x="1505889" y="1879600"/>
                  </a:lnTo>
                  <a:lnTo>
                    <a:pt x="1507972" y="1892300"/>
                  </a:lnTo>
                  <a:lnTo>
                    <a:pt x="1508620" y="1905000"/>
                  </a:lnTo>
                  <a:lnTo>
                    <a:pt x="1509318" y="1905000"/>
                  </a:lnTo>
                  <a:lnTo>
                    <a:pt x="1509318" y="1832241"/>
                  </a:lnTo>
                  <a:lnTo>
                    <a:pt x="1508125" y="1828800"/>
                  </a:lnTo>
                  <a:lnTo>
                    <a:pt x="1500085" y="1828800"/>
                  </a:lnTo>
                  <a:lnTo>
                    <a:pt x="1508074" y="1816100"/>
                  </a:lnTo>
                  <a:lnTo>
                    <a:pt x="1511249" y="1828800"/>
                  </a:lnTo>
                  <a:lnTo>
                    <a:pt x="1514919" y="1828800"/>
                  </a:lnTo>
                  <a:lnTo>
                    <a:pt x="1514919" y="1498600"/>
                  </a:lnTo>
                  <a:lnTo>
                    <a:pt x="1509268" y="1498600"/>
                  </a:lnTo>
                  <a:lnTo>
                    <a:pt x="1512100" y="1485900"/>
                  </a:lnTo>
                  <a:lnTo>
                    <a:pt x="1490459" y="1485900"/>
                  </a:lnTo>
                  <a:lnTo>
                    <a:pt x="1490459" y="1498600"/>
                  </a:lnTo>
                  <a:lnTo>
                    <a:pt x="1483118" y="1498600"/>
                  </a:lnTo>
                  <a:lnTo>
                    <a:pt x="1477518" y="1510474"/>
                  </a:lnTo>
                  <a:lnTo>
                    <a:pt x="1477518" y="2019300"/>
                  </a:lnTo>
                  <a:lnTo>
                    <a:pt x="1472006" y="2032000"/>
                  </a:lnTo>
                  <a:lnTo>
                    <a:pt x="1465313" y="2032000"/>
                  </a:lnTo>
                  <a:lnTo>
                    <a:pt x="1465313" y="2082800"/>
                  </a:lnTo>
                  <a:lnTo>
                    <a:pt x="1463078" y="2089454"/>
                  </a:lnTo>
                  <a:lnTo>
                    <a:pt x="1463078" y="2133600"/>
                  </a:lnTo>
                  <a:lnTo>
                    <a:pt x="1462887" y="2146300"/>
                  </a:lnTo>
                  <a:lnTo>
                    <a:pt x="1461592" y="2146300"/>
                  </a:lnTo>
                  <a:lnTo>
                    <a:pt x="1459712" y="2159000"/>
                  </a:lnTo>
                  <a:lnTo>
                    <a:pt x="1456436" y="2146300"/>
                  </a:lnTo>
                  <a:lnTo>
                    <a:pt x="1456385" y="2197100"/>
                  </a:lnTo>
                  <a:lnTo>
                    <a:pt x="1450682" y="2209800"/>
                  </a:lnTo>
                  <a:lnTo>
                    <a:pt x="1423644" y="2209800"/>
                  </a:lnTo>
                  <a:lnTo>
                    <a:pt x="1418297" y="2197100"/>
                  </a:lnTo>
                  <a:lnTo>
                    <a:pt x="1414411" y="2197100"/>
                  </a:lnTo>
                  <a:lnTo>
                    <a:pt x="1412430" y="2184400"/>
                  </a:lnTo>
                  <a:lnTo>
                    <a:pt x="1415059" y="2171700"/>
                  </a:lnTo>
                  <a:lnTo>
                    <a:pt x="1419720" y="2171700"/>
                  </a:lnTo>
                  <a:lnTo>
                    <a:pt x="1426324" y="2159000"/>
                  </a:lnTo>
                  <a:lnTo>
                    <a:pt x="1436370" y="2171700"/>
                  </a:lnTo>
                  <a:lnTo>
                    <a:pt x="1444625" y="2184400"/>
                  </a:lnTo>
                  <a:lnTo>
                    <a:pt x="1451229" y="2184400"/>
                  </a:lnTo>
                  <a:lnTo>
                    <a:pt x="1456385" y="2197100"/>
                  </a:lnTo>
                  <a:lnTo>
                    <a:pt x="1456385" y="2146300"/>
                  </a:lnTo>
                  <a:lnTo>
                    <a:pt x="1455585" y="2146300"/>
                  </a:lnTo>
                  <a:lnTo>
                    <a:pt x="1457325" y="2133600"/>
                  </a:lnTo>
                  <a:lnTo>
                    <a:pt x="1463078" y="2133600"/>
                  </a:lnTo>
                  <a:lnTo>
                    <a:pt x="1463078" y="2089454"/>
                  </a:lnTo>
                  <a:lnTo>
                    <a:pt x="1461046" y="2095500"/>
                  </a:lnTo>
                  <a:lnTo>
                    <a:pt x="1454543" y="2095500"/>
                  </a:lnTo>
                  <a:lnTo>
                    <a:pt x="1455940" y="2082800"/>
                  </a:lnTo>
                  <a:lnTo>
                    <a:pt x="1465313" y="2082800"/>
                  </a:lnTo>
                  <a:lnTo>
                    <a:pt x="1465313" y="2032000"/>
                  </a:lnTo>
                  <a:lnTo>
                    <a:pt x="1456232" y="2032000"/>
                  </a:lnTo>
                  <a:lnTo>
                    <a:pt x="1456232" y="2070100"/>
                  </a:lnTo>
                  <a:lnTo>
                    <a:pt x="1452359" y="2082800"/>
                  </a:lnTo>
                  <a:lnTo>
                    <a:pt x="1443583" y="2082800"/>
                  </a:lnTo>
                  <a:lnTo>
                    <a:pt x="1443583" y="2133600"/>
                  </a:lnTo>
                  <a:lnTo>
                    <a:pt x="1441513" y="2146300"/>
                  </a:lnTo>
                  <a:lnTo>
                    <a:pt x="1440027" y="2146300"/>
                  </a:lnTo>
                  <a:lnTo>
                    <a:pt x="1437716" y="2159000"/>
                  </a:lnTo>
                  <a:lnTo>
                    <a:pt x="1427327" y="2159000"/>
                  </a:lnTo>
                  <a:lnTo>
                    <a:pt x="1424025" y="2146300"/>
                  </a:lnTo>
                  <a:lnTo>
                    <a:pt x="1423187" y="2146300"/>
                  </a:lnTo>
                  <a:lnTo>
                    <a:pt x="1424787" y="2133600"/>
                  </a:lnTo>
                  <a:lnTo>
                    <a:pt x="1443583" y="2133600"/>
                  </a:lnTo>
                  <a:lnTo>
                    <a:pt x="1443583" y="2082800"/>
                  </a:lnTo>
                  <a:lnTo>
                    <a:pt x="1441894" y="2082800"/>
                  </a:lnTo>
                  <a:lnTo>
                    <a:pt x="1443088" y="2070100"/>
                  </a:lnTo>
                  <a:lnTo>
                    <a:pt x="1456232" y="2070100"/>
                  </a:lnTo>
                  <a:lnTo>
                    <a:pt x="1456232" y="2032000"/>
                  </a:lnTo>
                  <a:lnTo>
                    <a:pt x="1453553" y="2032000"/>
                  </a:lnTo>
                  <a:lnTo>
                    <a:pt x="1451622" y="2019300"/>
                  </a:lnTo>
                  <a:lnTo>
                    <a:pt x="1477518" y="2019300"/>
                  </a:lnTo>
                  <a:lnTo>
                    <a:pt x="1477518" y="1510474"/>
                  </a:lnTo>
                  <a:lnTo>
                    <a:pt x="1477124" y="1511300"/>
                  </a:lnTo>
                  <a:lnTo>
                    <a:pt x="1475130" y="1504137"/>
                  </a:lnTo>
                  <a:lnTo>
                    <a:pt x="1475130" y="1866900"/>
                  </a:lnTo>
                  <a:lnTo>
                    <a:pt x="1475130" y="1879600"/>
                  </a:lnTo>
                  <a:lnTo>
                    <a:pt x="1472412" y="1879600"/>
                  </a:lnTo>
                  <a:lnTo>
                    <a:pt x="1472412" y="1993900"/>
                  </a:lnTo>
                  <a:lnTo>
                    <a:pt x="1468640" y="2006600"/>
                  </a:lnTo>
                  <a:lnTo>
                    <a:pt x="1455585" y="2006600"/>
                  </a:lnTo>
                  <a:lnTo>
                    <a:pt x="1453654" y="1993900"/>
                  </a:lnTo>
                  <a:lnTo>
                    <a:pt x="1443837" y="1993900"/>
                  </a:lnTo>
                  <a:lnTo>
                    <a:pt x="1445171" y="1981200"/>
                  </a:lnTo>
                  <a:lnTo>
                    <a:pt x="1452664" y="1981200"/>
                  </a:lnTo>
                  <a:lnTo>
                    <a:pt x="1455191" y="1993900"/>
                  </a:lnTo>
                  <a:lnTo>
                    <a:pt x="1472412" y="1993900"/>
                  </a:lnTo>
                  <a:lnTo>
                    <a:pt x="1472412" y="1879600"/>
                  </a:lnTo>
                  <a:lnTo>
                    <a:pt x="1470126" y="1879600"/>
                  </a:lnTo>
                  <a:lnTo>
                    <a:pt x="1470126" y="1930400"/>
                  </a:lnTo>
                  <a:lnTo>
                    <a:pt x="1466557" y="1943100"/>
                  </a:lnTo>
                  <a:lnTo>
                    <a:pt x="1448346" y="1943100"/>
                  </a:lnTo>
                  <a:lnTo>
                    <a:pt x="1450682" y="1955800"/>
                  </a:lnTo>
                  <a:lnTo>
                    <a:pt x="1443431" y="1955800"/>
                  </a:lnTo>
                  <a:lnTo>
                    <a:pt x="1443431" y="2019300"/>
                  </a:lnTo>
                  <a:lnTo>
                    <a:pt x="1438529" y="2019300"/>
                  </a:lnTo>
                  <a:lnTo>
                    <a:pt x="1435747" y="2025840"/>
                  </a:lnTo>
                  <a:lnTo>
                    <a:pt x="1435747" y="2120900"/>
                  </a:lnTo>
                  <a:lnTo>
                    <a:pt x="1431099" y="2120900"/>
                  </a:lnTo>
                  <a:lnTo>
                    <a:pt x="1423238" y="2133600"/>
                  </a:lnTo>
                  <a:lnTo>
                    <a:pt x="1407121" y="2133600"/>
                  </a:lnTo>
                  <a:lnTo>
                    <a:pt x="1413471" y="2120900"/>
                  </a:lnTo>
                  <a:lnTo>
                    <a:pt x="1406080" y="2120900"/>
                  </a:lnTo>
                  <a:lnTo>
                    <a:pt x="1409204" y="2108200"/>
                  </a:lnTo>
                  <a:lnTo>
                    <a:pt x="1402511" y="2108200"/>
                  </a:lnTo>
                  <a:lnTo>
                    <a:pt x="1400175" y="2099144"/>
                  </a:lnTo>
                  <a:lnTo>
                    <a:pt x="1400175" y="2133600"/>
                  </a:lnTo>
                  <a:lnTo>
                    <a:pt x="1396403" y="2146300"/>
                  </a:lnTo>
                  <a:lnTo>
                    <a:pt x="1393583" y="2146300"/>
                  </a:lnTo>
                  <a:lnTo>
                    <a:pt x="1387182" y="2133600"/>
                  </a:lnTo>
                  <a:lnTo>
                    <a:pt x="1400175" y="2133600"/>
                  </a:lnTo>
                  <a:lnTo>
                    <a:pt x="1400175" y="2099144"/>
                  </a:lnTo>
                  <a:lnTo>
                    <a:pt x="1399235" y="2095500"/>
                  </a:lnTo>
                  <a:lnTo>
                    <a:pt x="1403896" y="2095500"/>
                  </a:lnTo>
                  <a:lnTo>
                    <a:pt x="1397939" y="2082800"/>
                  </a:lnTo>
                  <a:lnTo>
                    <a:pt x="1402854" y="2082800"/>
                  </a:lnTo>
                  <a:lnTo>
                    <a:pt x="1405775" y="2095500"/>
                  </a:lnTo>
                  <a:lnTo>
                    <a:pt x="1417091" y="2095500"/>
                  </a:lnTo>
                  <a:lnTo>
                    <a:pt x="1433461" y="2095500"/>
                  </a:lnTo>
                  <a:lnTo>
                    <a:pt x="1431683" y="2108200"/>
                  </a:lnTo>
                  <a:lnTo>
                    <a:pt x="1427657" y="2108200"/>
                  </a:lnTo>
                  <a:lnTo>
                    <a:pt x="1435747" y="2120900"/>
                  </a:lnTo>
                  <a:lnTo>
                    <a:pt x="1435747" y="2025840"/>
                  </a:lnTo>
                  <a:lnTo>
                    <a:pt x="1433118" y="2032000"/>
                  </a:lnTo>
                  <a:lnTo>
                    <a:pt x="1422895" y="2032000"/>
                  </a:lnTo>
                  <a:lnTo>
                    <a:pt x="1424038" y="2019300"/>
                  </a:lnTo>
                  <a:lnTo>
                    <a:pt x="1436192" y="2019300"/>
                  </a:lnTo>
                  <a:lnTo>
                    <a:pt x="1432471" y="2006600"/>
                  </a:lnTo>
                  <a:lnTo>
                    <a:pt x="1437487" y="2006600"/>
                  </a:lnTo>
                  <a:lnTo>
                    <a:pt x="1443431" y="2019300"/>
                  </a:lnTo>
                  <a:lnTo>
                    <a:pt x="1443431" y="1955800"/>
                  </a:lnTo>
                  <a:lnTo>
                    <a:pt x="1423695" y="1955800"/>
                  </a:lnTo>
                  <a:lnTo>
                    <a:pt x="1423695" y="1968500"/>
                  </a:lnTo>
                  <a:lnTo>
                    <a:pt x="1414221" y="1968500"/>
                  </a:lnTo>
                  <a:lnTo>
                    <a:pt x="1421803" y="1981200"/>
                  </a:lnTo>
                  <a:lnTo>
                    <a:pt x="1414221" y="1981200"/>
                  </a:lnTo>
                  <a:lnTo>
                    <a:pt x="1414221" y="2032000"/>
                  </a:lnTo>
                  <a:lnTo>
                    <a:pt x="1410893" y="2044700"/>
                  </a:lnTo>
                  <a:lnTo>
                    <a:pt x="1401267" y="2044700"/>
                  </a:lnTo>
                  <a:lnTo>
                    <a:pt x="1399578" y="2032000"/>
                  </a:lnTo>
                  <a:lnTo>
                    <a:pt x="1414221" y="2032000"/>
                  </a:lnTo>
                  <a:lnTo>
                    <a:pt x="1414221" y="1981200"/>
                  </a:lnTo>
                  <a:lnTo>
                    <a:pt x="1411884" y="1981200"/>
                  </a:lnTo>
                  <a:lnTo>
                    <a:pt x="1411732" y="1968500"/>
                  </a:lnTo>
                  <a:lnTo>
                    <a:pt x="1413814" y="1968500"/>
                  </a:lnTo>
                  <a:lnTo>
                    <a:pt x="1419974" y="1955800"/>
                  </a:lnTo>
                  <a:lnTo>
                    <a:pt x="1423695" y="1968500"/>
                  </a:lnTo>
                  <a:lnTo>
                    <a:pt x="1423695" y="1955800"/>
                  </a:lnTo>
                  <a:lnTo>
                    <a:pt x="1421904" y="1955800"/>
                  </a:lnTo>
                  <a:lnTo>
                    <a:pt x="1417535" y="1943100"/>
                  </a:lnTo>
                  <a:lnTo>
                    <a:pt x="1434896" y="1943100"/>
                  </a:lnTo>
                  <a:lnTo>
                    <a:pt x="1438071" y="1930400"/>
                  </a:lnTo>
                  <a:lnTo>
                    <a:pt x="1457274" y="1930400"/>
                  </a:lnTo>
                  <a:lnTo>
                    <a:pt x="1458315" y="1917700"/>
                  </a:lnTo>
                  <a:lnTo>
                    <a:pt x="1466062" y="1930400"/>
                  </a:lnTo>
                  <a:lnTo>
                    <a:pt x="1470126" y="1930400"/>
                  </a:lnTo>
                  <a:lnTo>
                    <a:pt x="1470126" y="1879600"/>
                  </a:lnTo>
                  <a:lnTo>
                    <a:pt x="1466202" y="1879600"/>
                  </a:lnTo>
                  <a:lnTo>
                    <a:pt x="1466900" y="1866900"/>
                  </a:lnTo>
                  <a:lnTo>
                    <a:pt x="1475130" y="1866900"/>
                  </a:lnTo>
                  <a:lnTo>
                    <a:pt x="1475130" y="1504137"/>
                  </a:lnTo>
                  <a:lnTo>
                    <a:pt x="1473593" y="1498600"/>
                  </a:lnTo>
                  <a:lnTo>
                    <a:pt x="1474190" y="1498600"/>
                  </a:lnTo>
                  <a:lnTo>
                    <a:pt x="1476425" y="1485900"/>
                  </a:lnTo>
                  <a:lnTo>
                    <a:pt x="1487538" y="1485900"/>
                  </a:lnTo>
                  <a:lnTo>
                    <a:pt x="1477619" y="1473200"/>
                  </a:lnTo>
                  <a:lnTo>
                    <a:pt x="1557591" y="1473200"/>
                  </a:lnTo>
                  <a:lnTo>
                    <a:pt x="1557591" y="1256995"/>
                  </a:lnTo>
                  <a:lnTo>
                    <a:pt x="1548307" y="1244600"/>
                  </a:lnTo>
                  <a:lnTo>
                    <a:pt x="1561160" y="1244600"/>
                  </a:lnTo>
                  <a:lnTo>
                    <a:pt x="1561503" y="1257300"/>
                  </a:lnTo>
                  <a:lnTo>
                    <a:pt x="1561503" y="1152461"/>
                  </a:lnTo>
                  <a:lnTo>
                    <a:pt x="1561211" y="1153033"/>
                  </a:lnTo>
                  <a:lnTo>
                    <a:pt x="1561211" y="1206500"/>
                  </a:lnTo>
                  <a:lnTo>
                    <a:pt x="1554226" y="1219200"/>
                  </a:lnTo>
                  <a:lnTo>
                    <a:pt x="1541741" y="1219200"/>
                  </a:lnTo>
                  <a:lnTo>
                    <a:pt x="1536750" y="1206500"/>
                  </a:lnTo>
                  <a:lnTo>
                    <a:pt x="1529511" y="1206500"/>
                  </a:lnTo>
                  <a:lnTo>
                    <a:pt x="1525587" y="1196149"/>
                  </a:lnTo>
                  <a:lnTo>
                    <a:pt x="1525587" y="1346200"/>
                  </a:lnTo>
                  <a:lnTo>
                    <a:pt x="1522171" y="1358900"/>
                  </a:lnTo>
                  <a:lnTo>
                    <a:pt x="1510906" y="1358900"/>
                  </a:lnTo>
                  <a:lnTo>
                    <a:pt x="1504835" y="1346200"/>
                  </a:lnTo>
                  <a:lnTo>
                    <a:pt x="1493939" y="1346200"/>
                  </a:lnTo>
                  <a:lnTo>
                    <a:pt x="1493939" y="1409700"/>
                  </a:lnTo>
                  <a:lnTo>
                    <a:pt x="1491500" y="1422400"/>
                  </a:lnTo>
                  <a:lnTo>
                    <a:pt x="1486941" y="1422400"/>
                  </a:lnTo>
                  <a:lnTo>
                    <a:pt x="1481137" y="1435100"/>
                  </a:lnTo>
                  <a:lnTo>
                    <a:pt x="1477175" y="1435100"/>
                  </a:lnTo>
                  <a:lnTo>
                    <a:pt x="1473746" y="1422400"/>
                  </a:lnTo>
                  <a:lnTo>
                    <a:pt x="1474584" y="1422400"/>
                  </a:lnTo>
                  <a:lnTo>
                    <a:pt x="1474546" y="1409700"/>
                  </a:lnTo>
                  <a:lnTo>
                    <a:pt x="1481480" y="1409700"/>
                  </a:lnTo>
                  <a:lnTo>
                    <a:pt x="1483474" y="1422400"/>
                  </a:lnTo>
                  <a:lnTo>
                    <a:pt x="1486446" y="1422400"/>
                  </a:lnTo>
                  <a:lnTo>
                    <a:pt x="1487741" y="1409700"/>
                  </a:lnTo>
                  <a:lnTo>
                    <a:pt x="1493939" y="1409700"/>
                  </a:lnTo>
                  <a:lnTo>
                    <a:pt x="1493939" y="1346200"/>
                  </a:lnTo>
                  <a:lnTo>
                    <a:pt x="1489278" y="1346200"/>
                  </a:lnTo>
                  <a:lnTo>
                    <a:pt x="1489075" y="1358900"/>
                  </a:lnTo>
                  <a:lnTo>
                    <a:pt x="1481480" y="1358900"/>
                  </a:lnTo>
                  <a:lnTo>
                    <a:pt x="1473250" y="1371600"/>
                  </a:lnTo>
                  <a:lnTo>
                    <a:pt x="1473174" y="1358900"/>
                  </a:lnTo>
                  <a:lnTo>
                    <a:pt x="1479423" y="1358900"/>
                  </a:lnTo>
                  <a:lnTo>
                    <a:pt x="1487195" y="1346200"/>
                  </a:lnTo>
                  <a:lnTo>
                    <a:pt x="1487881" y="1346200"/>
                  </a:lnTo>
                  <a:lnTo>
                    <a:pt x="1484655" y="1333500"/>
                  </a:lnTo>
                  <a:lnTo>
                    <a:pt x="1486446" y="1333500"/>
                  </a:lnTo>
                  <a:lnTo>
                    <a:pt x="1489075" y="1320800"/>
                  </a:lnTo>
                  <a:lnTo>
                    <a:pt x="1498600" y="1320800"/>
                  </a:lnTo>
                  <a:lnTo>
                    <a:pt x="1497457" y="1333500"/>
                  </a:lnTo>
                  <a:lnTo>
                    <a:pt x="1518196" y="1333500"/>
                  </a:lnTo>
                  <a:lnTo>
                    <a:pt x="1516862" y="1346200"/>
                  </a:lnTo>
                  <a:lnTo>
                    <a:pt x="1525587" y="1346200"/>
                  </a:lnTo>
                  <a:lnTo>
                    <a:pt x="1525587" y="1196149"/>
                  </a:lnTo>
                  <a:lnTo>
                    <a:pt x="1524698" y="1193800"/>
                  </a:lnTo>
                  <a:lnTo>
                    <a:pt x="1543748" y="1193800"/>
                  </a:lnTo>
                  <a:lnTo>
                    <a:pt x="1548650" y="1206500"/>
                  </a:lnTo>
                  <a:lnTo>
                    <a:pt x="1561211" y="1206500"/>
                  </a:lnTo>
                  <a:lnTo>
                    <a:pt x="1561211" y="1153033"/>
                  </a:lnTo>
                  <a:lnTo>
                    <a:pt x="1559864" y="1155700"/>
                  </a:lnTo>
                  <a:lnTo>
                    <a:pt x="1556092" y="1155700"/>
                  </a:lnTo>
                  <a:lnTo>
                    <a:pt x="1547520" y="1143000"/>
                  </a:lnTo>
                  <a:lnTo>
                    <a:pt x="1566265" y="1143000"/>
                  </a:lnTo>
                  <a:lnTo>
                    <a:pt x="1566265" y="1010437"/>
                  </a:lnTo>
                  <a:lnTo>
                    <a:pt x="1565617" y="1011897"/>
                  </a:lnTo>
                  <a:lnTo>
                    <a:pt x="1565617" y="1079500"/>
                  </a:lnTo>
                  <a:lnTo>
                    <a:pt x="1557591" y="1079500"/>
                  </a:lnTo>
                  <a:lnTo>
                    <a:pt x="1558277" y="1066800"/>
                  </a:lnTo>
                  <a:lnTo>
                    <a:pt x="1565617" y="1079500"/>
                  </a:lnTo>
                  <a:lnTo>
                    <a:pt x="1565617" y="1011897"/>
                  </a:lnTo>
                  <a:lnTo>
                    <a:pt x="1563789" y="1016000"/>
                  </a:lnTo>
                  <a:lnTo>
                    <a:pt x="1539633" y="1016000"/>
                  </a:lnTo>
                  <a:lnTo>
                    <a:pt x="1539633" y="1117600"/>
                  </a:lnTo>
                  <a:lnTo>
                    <a:pt x="1537690" y="1130300"/>
                  </a:lnTo>
                  <a:lnTo>
                    <a:pt x="1529511" y="1130300"/>
                  </a:lnTo>
                  <a:lnTo>
                    <a:pt x="1529511" y="1117600"/>
                  </a:lnTo>
                  <a:lnTo>
                    <a:pt x="1539633" y="1117600"/>
                  </a:lnTo>
                  <a:lnTo>
                    <a:pt x="1539633" y="1016000"/>
                  </a:lnTo>
                  <a:lnTo>
                    <a:pt x="1535366" y="1016000"/>
                  </a:lnTo>
                  <a:lnTo>
                    <a:pt x="1535366" y="1092200"/>
                  </a:lnTo>
                  <a:lnTo>
                    <a:pt x="1534172" y="1104900"/>
                  </a:lnTo>
                  <a:lnTo>
                    <a:pt x="1525790" y="1104900"/>
                  </a:lnTo>
                  <a:lnTo>
                    <a:pt x="1525790" y="1117600"/>
                  </a:lnTo>
                  <a:lnTo>
                    <a:pt x="1524546" y="1130300"/>
                  </a:lnTo>
                  <a:lnTo>
                    <a:pt x="1523504" y="1130300"/>
                  </a:lnTo>
                  <a:lnTo>
                    <a:pt x="1524698" y="1143000"/>
                  </a:lnTo>
                  <a:lnTo>
                    <a:pt x="1519936" y="1143000"/>
                  </a:lnTo>
                  <a:lnTo>
                    <a:pt x="1519936" y="1193800"/>
                  </a:lnTo>
                  <a:lnTo>
                    <a:pt x="1519529" y="1206500"/>
                  </a:lnTo>
                  <a:lnTo>
                    <a:pt x="1510652" y="1206500"/>
                  </a:lnTo>
                  <a:lnTo>
                    <a:pt x="1509166" y="1193800"/>
                  </a:lnTo>
                  <a:lnTo>
                    <a:pt x="1508518" y="1206500"/>
                  </a:lnTo>
                  <a:lnTo>
                    <a:pt x="1506880" y="1206500"/>
                  </a:lnTo>
                  <a:lnTo>
                    <a:pt x="1503705" y="1219200"/>
                  </a:lnTo>
                  <a:lnTo>
                    <a:pt x="1500530" y="1219200"/>
                  </a:lnTo>
                  <a:lnTo>
                    <a:pt x="1499895" y="1206500"/>
                  </a:lnTo>
                  <a:lnTo>
                    <a:pt x="1495628" y="1206500"/>
                  </a:lnTo>
                  <a:lnTo>
                    <a:pt x="1502168" y="1193800"/>
                  </a:lnTo>
                  <a:lnTo>
                    <a:pt x="1507134" y="1193800"/>
                  </a:lnTo>
                  <a:lnTo>
                    <a:pt x="1508125" y="1181100"/>
                  </a:lnTo>
                  <a:lnTo>
                    <a:pt x="1513725" y="1181100"/>
                  </a:lnTo>
                  <a:lnTo>
                    <a:pt x="1519885" y="1193800"/>
                  </a:lnTo>
                  <a:lnTo>
                    <a:pt x="1519936" y="1143000"/>
                  </a:lnTo>
                  <a:lnTo>
                    <a:pt x="1515021" y="1143000"/>
                  </a:lnTo>
                  <a:lnTo>
                    <a:pt x="1512100" y="1130300"/>
                  </a:lnTo>
                  <a:lnTo>
                    <a:pt x="1499438" y="1130300"/>
                  </a:lnTo>
                  <a:lnTo>
                    <a:pt x="1499438" y="1168400"/>
                  </a:lnTo>
                  <a:lnTo>
                    <a:pt x="1479626" y="1181100"/>
                  </a:lnTo>
                  <a:lnTo>
                    <a:pt x="1470825" y="1181100"/>
                  </a:lnTo>
                  <a:lnTo>
                    <a:pt x="1470825" y="1816100"/>
                  </a:lnTo>
                  <a:lnTo>
                    <a:pt x="1470279" y="1828800"/>
                  </a:lnTo>
                  <a:lnTo>
                    <a:pt x="1465554" y="1828800"/>
                  </a:lnTo>
                  <a:lnTo>
                    <a:pt x="1462379" y="1824761"/>
                  </a:lnTo>
                  <a:lnTo>
                    <a:pt x="1462379" y="1828800"/>
                  </a:lnTo>
                  <a:lnTo>
                    <a:pt x="1460258" y="1837283"/>
                  </a:lnTo>
                  <a:lnTo>
                    <a:pt x="1460258" y="1866900"/>
                  </a:lnTo>
                  <a:lnTo>
                    <a:pt x="1458264" y="1879600"/>
                  </a:lnTo>
                  <a:lnTo>
                    <a:pt x="1455445" y="1866900"/>
                  </a:lnTo>
                  <a:lnTo>
                    <a:pt x="1460258" y="1866900"/>
                  </a:lnTo>
                  <a:lnTo>
                    <a:pt x="1460258" y="1837283"/>
                  </a:lnTo>
                  <a:lnTo>
                    <a:pt x="1459204" y="1841500"/>
                  </a:lnTo>
                  <a:lnTo>
                    <a:pt x="1449184" y="1841500"/>
                  </a:lnTo>
                  <a:lnTo>
                    <a:pt x="1447152" y="1854200"/>
                  </a:lnTo>
                  <a:lnTo>
                    <a:pt x="1449882" y="1854200"/>
                  </a:lnTo>
                  <a:lnTo>
                    <a:pt x="1451076" y="1866900"/>
                  </a:lnTo>
                  <a:lnTo>
                    <a:pt x="1454200" y="1866900"/>
                  </a:lnTo>
                  <a:lnTo>
                    <a:pt x="1451419" y="1879600"/>
                  </a:lnTo>
                  <a:lnTo>
                    <a:pt x="1444332" y="1879600"/>
                  </a:lnTo>
                  <a:lnTo>
                    <a:pt x="1442935" y="1874901"/>
                  </a:lnTo>
                  <a:lnTo>
                    <a:pt x="1442935" y="1905000"/>
                  </a:lnTo>
                  <a:lnTo>
                    <a:pt x="1441551" y="1917700"/>
                  </a:lnTo>
                  <a:lnTo>
                    <a:pt x="1437932" y="1917700"/>
                  </a:lnTo>
                  <a:lnTo>
                    <a:pt x="1434503" y="1905000"/>
                  </a:lnTo>
                  <a:lnTo>
                    <a:pt x="1442935" y="1905000"/>
                  </a:lnTo>
                  <a:lnTo>
                    <a:pt x="1442935" y="1874901"/>
                  </a:lnTo>
                  <a:lnTo>
                    <a:pt x="1440561" y="1866900"/>
                  </a:lnTo>
                  <a:lnTo>
                    <a:pt x="1436446" y="1866900"/>
                  </a:lnTo>
                  <a:lnTo>
                    <a:pt x="1430731" y="1879600"/>
                  </a:lnTo>
                  <a:lnTo>
                    <a:pt x="1418132" y="1879600"/>
                  </a:lnTo>
                  <a:lnTo>
                    <a:pt x="1416596" y="1866900"/>
                  </a:lnTo>
                  <a:lnTo>
                    <a:pt x="1414221" y="1866900"/>
                  </a:lnTo>
                  <a:lnTo>
                    <a:pt x="1414119" y="1854200"/>
                  </a:lnTo>
                  <a:lnTo>
                    <a:pt x="1425917" y="1854200"/>
                  </a:lnTo>
                  <a:lnTo>
                    <a:pt x="1425917" y="1841500"/>
                  </a:lnTo>
                  <a:lnTo>
                    <a:pt x="1411884" y="1841500"/>
                  </a:lnTo>
                  <a:lnTo>
                    <a:pt x="1422196" y="1828800"/>
                  </a:lnTo>
                  <a:lnTo>
                    <a:pt x="1442046" y="1828800"/>
                  </a:lnTo>
                  <a:lnTo>
                    <a:pt x="1442199" y="1816100"/>
                  </a:lnTo>
                  <a:lnTo>
                    <a:pt x="1450479" y="1816100"/>
                  </a:lnTo>
                  <a:lnTo>
                    <a:pt x="1452854" y="1828800"/>
                  </a:lnTo>
                  <a:lnTo>
                    <a:pt x="1462379" y="1828800"/>
                  </a:lnTo>
                  <a:lnTo>
                    <a:pt x="1462379" y="1824761"/>
                  </a:lnTo>
                  <a:lnTo>
                    <a:pt x="1455585" y="1816100"/>
                  </a:lnTo>
                  <a:lnTo>
                    <a:pt x="1460842" y="1816100"/>
                  </a:lnTo>
                  <a:lnTo>
                    <a:pt x="1459560" y="1803400"/>
                  </a:lnTo>
                  <a:lnTo>
                    <a:pt x="1459357" y="1803400"/>
                  </a:lnTo>
                  <a:lnTo>
                    <a:pt x="1463624" y="1790700"/>
                  </a:lnTo>
                  <a:lnTo>
                    <a:pt x="1466354" y="1803400"/>
                  </a:lnTo>
                  <a:lnTo>
                    <a:pt x="1464119" y="1803400"/>
                  </a:lnTo>
                  <a:lnTo>
                    <a:pt x="1469783" y="1816100"/>
                  </a:lnTo>
                  <a:lnTo>
                    <a:pt x="1470825" y="1816100"/>
                  </a:lnTo>
                  <a:lnTo>
                    <a:pt x="1470825" y="1181100"/>
                  </a:lnTo>
                  <a:lnTo>
                    <a:pt x="1462036" y="1181100"/>
                  </a:lnTo>
                  <a:lnTo>
                    <a:pt x="1465364" y="1168400"/>
                  </a:lnTo>
                  <a:lnTo>
                    <a:pt x="1475435" y="1168400"/>
                  </a:lnTo>
                  <a:lnTo>
                    <a:pt x="1474038" y="1155700"/>
                  </a:lnTo>
                  <a:lnTo>
                    <a:pt x="1470469" y="1155700"/>
                  </a:lnTo>
                  <a:lnTo>
                    <a:pt x="1475384" y="1143000"/>
                  </a:lnTo>
                  <a:lnTo>
                    <a:pt x="1482229" y="1143000"/>
                  </a:lnTo>
                  <a:lnTo>
                    <a:pt x="1485303" y="1155700"/>
                  </a:lnTo>
                  <a:lnTo>
                    <a:pt x="1492008" y="1155700"/>
                  </a:lnTo>
                  <a:lnTo>
                    <a:pt x="1495767" y="1168400"/>
                  </a:lnTo>
                  <a:lnTo>
                    <a:pt x="1499438" y="1168400"/>
                  </a:lnTo>
                  <a:lnTo>
                    <a:pt x="1499438" y="1130300"/>
                  </a:lnTo>
                  <a:lnTo>
                    <a:pt x="1498993" y="1130300"/>
                  </a:lnTo>
                  <a:lnTo>
                    <a:pt x="1498701" y="1143000"/>
                  </a:lnTo>
                  <a:lnTo>
                    <a:pt x="1496809" y="1143000"/>
                  </a:lnTo>
                  <a:lnTo>
                    <a:pt x="1493735" y="1130300"/>
                  </a:lnTo>
                  <a:lnTo>
                    <a:pt x="1490662" y="1130300"/>
                  </a:lnTo>
                  <a:lnTo>
                    <a:pt x="1487284" y="1117600"/>
                  </a:lnTo>
                  <a:lnTo>
                    <a:pt x="1482623" y="1130300"/>
                  </a:lnTo>
                  <a:lnTo>
                    <a:pt x="1467446" y="1130300"/>
                  </a:lnTo>
                  <a:lnTo>
                    <a:pt x="1467192" y="1143000"/>
                  </a:lnTo>
                  <a:lnTo>
                    <a:pt x="1446555" y="1143000"/>
                  </a:lnTo>
                  <a:lnTo>
                    <a:pt x="1446555" y="1193800"/>
                  </a:lnTo>
                  <a:lnTo>
                    <a:pt x="1443926" y="1206500"/>
                  </a:lnTo>
                  <a:lnTo>
                    <a:pt x="1437436" y="1206500"/>
                  </a:lnTo>
                  <a:lnTo>
                    <a:pt x="1437233" y="1219200"/>
                  </a:lnTo>
                  <a:lnTo>
                    <a:pt x="1444282" y="1219200"/>
                  </a:lnTo>
                  <a:lnTo>
                    <a:pt x="1446314" y="1231900"/>
                  </a:lnTo>
                  <a:lnTo>
                    <a:pt x="1438529" y="1231900"/>
                  </a:lnTo>
                  <a:lnTo>
                    <a:pt x="1435100" y="1219200"/>
                  </a:lnTo>
                  <a:lnTo>
                    <a:pt x="1430045" y="1219200"/>
                  </a:lnTo>
                  <a:lnTo>
                    <a:pt x="1430883" y="1231900"/>
                  </a:lnTo>
                  <a:lnTo>
                    <a:pt x="1428356" y="1231900"/>
                  </a:lnTo>
                  <a:lnTo>
                    <a:pt x="1415351" y="1219200"/>
                  </a:lnTo>
                  <a:lnTo>
                    <a:pt x="1410944" y="1219200"/>
                  </a:lnTo>
                  <a:lnTo>
                    <a:pt x="1412430" y="1206500"/>
                  </a:lnTo>
                  <a:lnTo>
                    <a:pt x="1417294" y="1206500"/>
                  </a:lnTo>
                  <a:lnTo>
                    <a:pt x="1420660" y="1219200"/>
                  </a:lnTo>
                  <a:lnTo>
                    <a:pt x="1426819" y="1206500"/>
                  </a:lnTo>
                  <a:lnTo>
                    <a:pt x="1436192" y="1206500"/>
                  </a:lnTo>
                  <a:lnTo>
                    <a:pt x="1434503" y="1193800"/>
                  </a:lnTo>
                  <a:lnTo>
                    <a:pt x="1446555" y="1193800"/>
                  </a:lnTo>
                  <a:lnTo>
                    <a:pt x="1446555" y="1143000"/>
                  </a:lnTo>
                  <a:lnTo>
                    <a:pt x="1436255" y="1143000"/>
                  </a:lnTo>
                  <a:lnTo>
                    <a:pt x="1436255" y="1155700"/>
                  </a:lnTo>
                  <a:lnTo>
                    <a:pt x="1436077" y="1168400"/>
                  </a:lnTo>
                  <a:lnTo>
                    <a:pt x="1430439" y="1168400"/>
                  </a:lnTo>
                  <a:lnTo>
                    <a:pt x="1427505" y="1155700"/>
                  </a:lnTo>
                  <a:lnTo>
                    <a:pt x="1422946" y="1155700"/>
                  </a:lnTo>
                  <a:lnTo>
                    <a:pt x="1425676" y="1143000"/>
                  </a:lnTo>
                  <a:lnTo>
                    <a:pt x="1429194" y="1143000"/>
                  </a:lnTo>
                  <a:lnTo>
                    <a:pt x="1433893" y="1155700"/>
                  </a:lnTo>
                  <a:lnTo>
                    <a:pt x="1436255" y="1155700"/>
                  </a:lnTo>
                  <a:lnTo>
                    <a:pt x="1436255" y="1143000"/>
                  </a:lnTo>
                  <a:lnTo>
                    <a:pt x="1432471" y="1143000"/>
                  </a:lnTo>
                  <a:lnTo>
                    <a:pt x="1433118" y="1130300"/>
                  </a:lnTo>
                  <a:lnTo>
                    <a:pt x="1429740" y="1130300"/>
                  </a:lnTo>
                  <a:lnTo>
                    <a:pt x="1434757" y="1117600"/>
                  </a:lnTo>
                  <a:lnTo>
                    <a:pt x="1487284" y="1117600"/>
                  </a:lnTo>
                  <a:lnTo>
                    <a:pt x="1494282" y="1117600"/>
                  </a:lnTo>
                  <a:lnTo>
                    <a:pt x="1494282" y="1104900"/>
                  </a:lnTo>
                  <a:lnTo>
                    <a:pt x="1518945" y="1104900"/>
                  </a:lnTo>
                  <a:lnTo>
                    <a:pt x="1517700" y="1117600"/>
                  </a:lnTo>
                  <a:lnTo>
                    <a:pt x="1525790" y="1117600"/>
                  </a:lnTo>
                  <a:lnTo>
                    <a:pt x="1525790" y="1104900"/>
                  </a:lnTo>
                  <a:lnTo>
                    <a:pt x="1524203" y="1104900"/>
                  </a:lnTo>
                  <a:lnTo>
                    <a:pt x="1523212" y="1092200"/>
                  </a:lnTo>
                  <a:lnTo>
                    <a:pt x="1535366" y="1092200"/>
                  </a:lnTo>
                  <a:lnTo>
                    <a:pt x="1535366" y="1016000"/>
                  </a:lnTo>
                  <a:lnTo>
                    <a:pt x="1535112" y="1016000"/>
                  </a:lnTo>
                  <a:lnTo>
                    <a:pt x="1535112" y="1054100"/>
                  </a:lnTo>
                  <a:lnTo>
                    <a:pt x="1531886" y="1066800"/>
                  </a:lnTo>
                  <a:lnTo>
                    <a:pt x="1522463" y="1066800"/>
                  </a:lnTo>
                  <a:lnTo>
                    <a:pt x="1516811" y="1054100"/>
                  </a:lnTo>
                  <a:lnTo>
                    <a:pt x="1512544" y="1066800"/>
                  </a:lnTo>
                  <a:lnTo>
                    <a:pt x="1510360" y="1066800"/>
                  </a:lnTo>
                  <a:lnTo>
                    <a:pt x="1508963" y="1054100"/>
                  </a:lnTo>
                  <a:lnTo>
                    <a:pt x="1507236" y="1054100"/>
                  </a:lnTo>
                  <a:lnTo>
                    <a:pt x="1501330" y="1066800"/>
                  </a:lnTo>
                  <a:lnTo>
                    <a:pt x="1497812" y="1066800"/>
                  </a:lnTo>
                  <a:lnTo>
                    <a:pt x="1491411" y="1054100"/>
                  </a:lnTo>
                  <a:lnTo>
                    <a:pt x="1496314" y="1054100"/>
                  </a:lnTo>
                  <a:lnTo>
                    <a:pt x="1496466" y="1041400"/>
                  </a:lnTo>
                  <a:lnTo>
                    <a:pt x="1529207" y="1041400"/>
                  </a:lnTo>
                  <a:lnTo>
                    <a:pt x="1533969" y="1054100"/>
                  </a:lnTo>
                  <a:lnTo>
                    <a:pt x="1535112" y="1054100"/>
                  </a:lnTo>
                  <a:lnTo>
                    <a:pt x="1535112" y="1016000"/>
                  </a:lnTo>
                  <a:lnTo>
                    <a:pt x="1529854" y="1016000"/>
                  </a:lnTo>
                  <a:lnTo>
                    <a:pt x="1531937" y="1003300"/>
                  </a:lnTo>
                  <a:lnTo>
                    <a:pt x="1561350" y="1003300"/>
                  </a:lnTo>
                  <a:lnTo>
                    <a:pt x="1560309" y="990600"/>
                  </a:lnTo>
                  <a:lnTo>
                    <a:pt x="1564233" y="990600"/>
                  </a:lnTo>
                  <a:lnTo>
                    <a:pt x="1563446" y="977900"/>
                  </a:lnTo>
                  <a:lnTo>
                    <a:pt x="1567459" y="977900"/>
                  </a:lnTo>
                  <a:lnTo>
                    <a:pt x="1570736" y="990600"/>
                  </a:lnTo>
                  <a:lnTo>
                    <a:pt x="1571078" y="990600"/>
                  </a:lnTo>
                  <a:lnTo>
                    <a:pt x="1571078" y="932751"/>
                  </a:lnTo>
                  <a:lnTo>
                    <a:pt x="1569097" y="939800"/>
                  </a:lnTo>
                  <a:lnTo>
                    <a:pt x="1563192" y="939800"/>
                  </a:lnTo>
                  <a:lnTo>
                    <a:pt x="1559674" y="952500"/>
                  </a:lnTo>
                  <a:lnTo>
                    <a:pt x="1556245" y="939800"/>
                  </a:lnTo>
                  <a:lnTo>
                    <a:pt x="1545132" y="939800"/>
                  </a:lnTo>
                  <a:lnTo>
                    <a:pt x="1557096" y="927100"/>
                  </a:lnTo>
                  <a:lnTo>
                    <a:pt x="1563446" y="927100"/>
                  </a:lnTo>
                  <a:lnTo>
                    <a:pt x="1566265" y="914400"/>
                  </a:lnTo>
                  <a:lnTo>
                    <a:pt x="1571828" y="927100"/>
                  </a:lnTo>
                  <a:lnTo>
                    <a:pt x="1572666" y="927100"/>
                  </a:lnTo>
                  <a:lnTo>
                    <a:pt x="1572666" y="711200"/>
                  </a:lnTo>
                  <a:lnTo>
                    <a:pt x="1554861" y="711200"/>
                  </a:lnTo>
                  <a:lnTo>
                    <a:pt x="1554861" y="698500"/>
                  </a:lnTo>
                  <a:lnTo>
                    <a:pt x="1555851" y="698500"/>
                  </a:lnTo>
                  <a:lnTo>
                    <a:pt x="1556943" y="685800"/>
                  </a:lnTo>
                  <a:lnTo>
                    <a:pt x="1583728" y="685800"/>
                  </a:lnTo>
                  <a:lnTo>
                    <a:pt x="1584921" y="698500"/>
                  </a:lnTo>
                  <a:lnTo>
                    <a:pt x="1584921" y="533400"/>
                  </a:lnTo>
                  <a:lnTo>
                    <a:pt x="1566811" y="533400"/>
                  </a:lnTo>
                  <a:lnTo>
                    <a:pt x="1568602" y="520700"/>
                  </a:lnTo>
                  <a:lnTo>
                    <a:pt x="1570634" y="508000"/>
                  </a:lnTo>
                  <a:lnTo>
                    <a:pt x="1588477" y="508000"/>
                  </a:lnTo>
                  <a:lnTo>
                    <a:pt x="1593557" y="520700"/>
                  </a:lnTo>
                  <a:lnTo>
                    <a:pt x="1595234" y="533400"/>
                  </a:lnTo>
                  <a:lnTo>
                    <a:pt x="1595234" y="508000"/>
                  </a:lnTo>
                  <a:lnTo>
                    <a:pt x="1591017" y="508000"/>
                  </a:lnTo>
                  <a:lnTo>
                    <a:pt x="1597279" y="495300"/>
                  </a:lnTo>
                  <a:lnTo>
                    <a:pt x="1597075" y="495300"/>
                  </a:lnTo>
                  <a:lnTo>
                    <a:pt x="1595640" y="482600"/>
                  </a:lnTo>
                  <a:lnTo>
                    <a:pt x="1603921" y="482600"/>
                  </a:lnTo>
                  <a:lnTo>
                    <a:pt x="1604124" y="495300"/>
                  </a:lnTo>
                  <a:lnTo>
                    <a:pt x="1604124" y="337845"/>
                  </a:lnTo>
                  <a:lnTo>
                    <a:pt x="1602384" y="342900"/>
                  </a:lnTo>
                  <a:lnTo>
                    <a:pt x="1603273" y="342900"/>
                  </a:lnTo>
                  <a:lnTo>
                    <a:pt x="1603578" y="355600"/>
                  </a:lnTo>
                  <a:lnTo>
                    <a:pt x="1593900" y="355600"/>
                  </a:lnTo>
                  <a:lnTo>
                    <a:pt x="1593748" y="342900"/>
                  </a:lnTo>
                  <a:lnTo>
                    <a:pt x="1594104" y="342900"/>
                  </a:lnTo>
                  <a:lnTo>
                    <a:pt x="1590624" y="330200"/>
                  </a:lnTo>
                  <a:lnTo>
                    <a:pt x="1591170" y="330200"/>
                  </a:lnTo>
                  <a:lnTo>
                    <a:pt x="1593202" y="317500"/>
                  </a:lnTo>
                  <a:lnTo>
                    <a:pt x="1593354" y="317500"/>
                  </a:lnTo>
                  <a:lnTo>
                    <a:pt x="1589925" y="304800"/>
                  </a:lnTo>
                  <a:lnTo>
                    <a:pt x="1602130" y="304800"/>
                  </a:lnTo>
                  <a:lnTo>
                    <a:pt x="1597075" y="317500"/>
                  </a:lnTo>
                  <a:lnTo>
                    <a:pt x="1608429" y="317500"/>
                  </a:lnTo>
                  <a:lnTo>
                    <a:pt x="1610664" y="330200"/>
                  </a:lnTo>
                  <a:lnTo>
                    <a:pt x="1610664" y="88798"/>
                  </a:lnTo>
                  <a:lnTo>
                    <a:pt x="1574901" y="79146"/>
                  </a:lnTo>
                  <a:lnTo>
                    <a:pt x="1574901" y="393700"/>
                  </a:lnTo>
                  <a:lnTo>
                    <a:pt x="1567014" y="406400"/>
                  </a:lnTo>
                  <a:lnTo>
                    <a:pt x="1565173" y="401739"/>
                  </a:lnTo>
                  <a:lnTo>
                    <a:pt x="1565173" y="584200"/>
                  </a:lnTo>
                  <a:lnTo>
                    <a:pt x="1563738" y="596900"/>
                  </a:lnTo>
                  <a:lnTo>
                    <a:pt x="1563446" y="609600"/>
                  </a:lnTo>
                  <a:lnTo>
                    <a:pt x="1552333" y="609600"/>
                  </a:lnTo>
                  <a:lnTo>
                    <a:pt x="1552333" y="850900"/>
                  </a:lnTo>
                  <a:lnTo>
                    <a:pt x="1541310" y="850900"/>
                  </a:lnTo>
                  <a:lnTo>
                    <a:pt x="1541310" y="939800"/>
                  </a:lnTo>
                  <a:lnTo>
                    <a:pt x="1540179" y="952500"/>
                  </a:lnTo>
                  <a:lnTo>
                    <a:pt x="1533677" y="952500"/>
                  </a:lnTo>
                  <a:lnTo>
                    <a:pt x="1528813" y="965200"/>
                  </a:lnTo>
                  <a:lnTo>
                    <a:pt x="1522704" y="952500"/>
                  </a:lnTo>
                  <a:lnTo>
                    <a:pt x="1524749" y="952500"/>
                  </a:lnTo>
                  <a:lnTo>
                    <a:pt x="1529156" y="939800"/>
                  </a:lnTo>
                  <a:lnTo>
                    <a:pt x="1541310" y="939800"/>
                  </a:lnTo>
                  <a:lnTo>
                    <a:pt x="1541310" y="850900"/>
                  </a:lnTo>
                  <a:lnTo>
                    <a:pt x="1539087" y="850900"/>
                  </a:lnTo>
                  <a:lnTo>
                    <a:pt x="1539925" y="838200"/>
                  </a:lnTo>
                  <a:lnTo>
                    <a:pt x="1551241" y="838200"/>
                  </a:lnTo>
                  <a:lnTo>
                    <a:pt x="1552333" y="850900"/>
                  </a:lnTo>
                  <a:lnTo>
                    <a:pt x="1552333" y="609600"/>
                  </a:lnTo>
                  <a:lnTo>
                    <a:pt x="1542707" y="609600"/>
                  </a:lnTo>
                  <a:lnTo>
                    <a:pt x="1542211" y="596900"/>
                  </a:lnTo>
                  <a:lnTo>
                    <a:pt x="1540319" y="596900"/>
                  </a:lnTo>
                  <a:lnTo>
                    <a:pt x="1540319" y="622300"/>
                  </a:lnTo>
                  <a:lnTo>
                    <a:pt x="1539976" y="635000"/>
                  </a:lnTo>
                  <a:lnTo>
                    <a:pt x="1534820" y="635000"/>
                  </a:lnTo>
                  <a:lnTo>
                    <a:pt x="1531937" y="647700"/>
                  </a:lnTo>
                  <a:lnTo>
                    <a:pt x="1524444" y="647700"/>
                  </a:lnTo>
                  <a:lnTo>
                    <a:pt x="1524444" y="800100"/>
                  </a:lnTo>
                  <a:lnTo>
                    <a:pt x="1524254" y="800100"/>
                  </a:lnTo>
                  <a:lnTo>
                    <a:pt x="1524254" y="901700"/>
                  </a:lnTo>
                  <a:lnTo>
                    <a:pt x="1523847" y="914400"/>
                  </a:lnTo>
                  <a:lnTo>
                    <a:pt x="1522704" y="914400"/>
                  </a:lnTo>
                  <a:lnTo>
                    <a:pt x="1522018" y="927100"/>
                  </a:lnTo>
                  <a:lnTo>
                    <a:pt x="1516164" y="927100"/>
                  </a:lnTo>
                  <a:lnTo>
                    <a:pt x="1514627" y="914400"/>
                  </a:lnTo>
                  <a:lnTo>
                    <a:pt x="1509115" y="914400"/>
                  </a:lnTo>
                  <a:lnTo>
                    <a:pt x="1510703" y="901700"/>
                  </a:lnTo>
                  <a:lnTo>
                    <a:pt x="1515960" y="914400"/>
                  </a:lnTo>
                  <a:lnTo>
                    <a:pt x="1519389" y="901700"/>
                  </a:lnTo>
                  <a:lnTo>
                    <a:pt x="1524254" y="901700"/>
                  </a:lnTo>
                  <a:lnTo>
                    <a:pt x="1524254" y="800100"/>
                  </a:lnTo>
                  <a:lnTo>
                    <a:pt x="1522171" y="800100"/>
                  </a:lnTo>
                  <a:lnTo>
                    <a:pt x="1518196" y="812800"/>
                  </a:lnTo>
                  <a:lnTo>
                    <a:pt x="1516316" y="807008"/>
                  </a:lnTo>
                  <a:lnTo>
                    <a:pt x="1516316" y="876300"/>
                  </a:lnTo>
                  <a:lnTo>
                    <a:pt x="1513636" y="889000"/>
                  </a:lnTo>
                  <a:lnTo>
                    <a:pt x="1509712" y="889000"/>
                  </a:lnTo>
                  <a:lnTo>
                    <a:pt x="1507921" y="876300"/>
                  </a:lnTo>
                  <a:lnTo>
                    <a:pt x="1506791" y="889000"/>
                  </a:lnTo>
                  <a:lnTo>
                    <a:pt x="1504353" y="889000"/>
                  </a:lnTo>
                  <a:lnTo>
                    <a:pt x="1498904" y="876300"/>
                  </a:lnTo>
                  <a:lnTo>
                    <a:pt x="1507921" y="876300"/>
                  </a:lnTo>
                  <a:lnTo>
                    <a:pt x="1516316" y="876300"/>
                  </a:lnTo>
                  <a:lnTo>
                    <a:pt x="1516316" y="807008"/>
                  </a:lnTo>
                  <a:lnTo>
                    <a:pt x="1514081" y="800100"/>
                  </a:lnTo>
                  <a:lnTo>
                    <a:pt x="1515859" y="800100"/>
                  </a:lnTo>
                  <a:lnTo>
                    <a:pt x="1520228" y="787400"/>
                  </a:lnTo>
                  <a:lnTo>
                    <a:pt x="1524444" y="800100"/>
                  </a:lnTo>
                  <a:lnTo>
                    <a:pt x="1524444" y="647700"/>
                  </a:lnTo>
                  <a:lnTo>
                    <a:pt x="1524000" y="647700"/>
                  </a:lnTo>
                  <a:lnTo>
                    <a:pt x="1524101" y="635000"/>
                  </a:lnTo>
                  <a:lnTo>
                    <a:pt x="1524698" y="635000"/>
                  </a:lnTo>
                  <a:lnTo>
                    <a:pt x="1525930" y="622300"/>
                  </a:lnTo>
                  <a:lnTo>
                    <a:pt x="1540319" y="622300"/>
                  </a:lnTo>
                  <a:lnTo>
                    <a:pt x="1540319" y="596900"/>
                  </a:lnTo>
                  <a:lnTo>
                    <a:pt x="1535010" y="596900"/>
                  </a:lnTo>
                  <a:lnTo>
                    <a:pt x="1532280" y="584200"/>
                  </a:lnTo>
                  <a:lnTo>
                    <a:pt x="1531543" y="584200"/>
                  </a:lnTo>
                  <a:lnTo>
                    <a:pt x="1532928" y="571500"/>
                  </a:lnTo>
                  <a:lnTo>
                    <a:pt x="1553324" y="571500"/>
                  </a:lnTo>
                  <a:lnTo>
                    <a:pt x="1553464" y="584200"/>
                  </a:lnTo>
                  <a:lnTo>
                    <a:pt x="1565173" y="584200"/>
                  </a:lnTo>
                  <a:lnTo>
                    <a:pt x="1565173" y="401739"/>
                  </a:lnTo>
                  <a:lnTo>
                    <a:pt x="1561998" y="393700"/>
                  </a:lnTo>
                  <a:lnTo>
                    <a:pt x="1556346" y="393700"/>
                  </a:lnTo>
                  <a:lnTo>
                    <a:pt x="1554213" y="381000"/>
                  </a:lnTo>
                  <a:lnTo>
                    <a:pt x="1574050" y="381000"/>
                  </a:lnTo>
                  <a:lnTo>
                    <a:pt x="1574901" y="393700"/>
                  </a:lnTo>
                  <a:lnTo>
                    <a:pt x="1574901" y="79146"/>
                  </a:lnTo>
                  <a:lnTo>
                    <a:pt x="1563979" y="76200"/>
                  </a:lnTo>
                  <a:lnTo>
                    <a:pt x="1562493" y="75425"/>
                  </a:lnTo>
                  <a:lnTo>
                    <a:pt x="1562493" y="342900"/>
                  </a:lnTo>
                  <a:lnTo>
                    <a:pt x="1560855" y="355600"/>
                  </a:lnTo>
                  <a:lnTo>
                    <a:pt x="1551482" y="355600"/>
                  </a:lnTo>
                  <a:lnTo>
                    <a:pt x="1550200" y="342900"/>
                  </a:lnTo>
                  <a:lnTo>
                    <a:pt x="1562493" y="342900"/>
                  </a:lnTo>
                  <a:lnTo>
                    <a:pt x="1562493" y="75425"/>
                  </a:lnTo>
                  <a:lnTo>
                    <a:pt x="1538084" y="62534"/>
                  </a:lnTo>
                  <a:lnTo>
                    <a:pt x="1538084" y="292100"/>
                  </a:lnTo>
                  <a:lnTo>
                    <a:pt x="1532483" y="304800"/>
                  </a:lnTo>
                  <a:lnTo>
                    <a:pt x="1530604" y="292100"/>
                  </a:lnTo>
                  <a:lnTo>
                    <a:pt x="1538084" y="292100"/>
                  </a:lnTo>
                  <a:lnTo>
                    <a:pt x="1538084" y="62534"/>
                  </a:lnTo>
                  <a:lnTo>
                    <a:pt x="1528470" y="57467"/>
                  </a:lnTo>
                  <a:lnTo>
                    <a:pt x="1528470" y="469900"/>
                  </a:lnTo>
                  <a:lnTo>
                    <a:pt x="1527327" y="469900"/>
                  </a:lnTo>
                  <a:lnTo>
                    <a:pt x="1527327" y="520700"/>
                  </a:lnTo>
                  <a:lnTo>
                    <a:pt x="1526286" y="533400"/>
                  </a:lnTo>
                  <a:lnTo>
                    <a:pt x="1513281" y="533400"/>
                  </a:lnTo>
                  <a:lnTo>
                    <a:pt x="1513281" y="838200"/>
                  </a:lnTo>
                  <a:lnTo>
                    <a:pt x="1512049" y="850900"/>
                  </a:lnTo>
                  <a:lnTo>
                    <a:pt x="1508823" y="850900"/>
                  </a:lnTo>
                  <a:lnTo>
                    <a:pt x="1512049" y="863600"/>
                  </a:lnTo>
                  <a:lnTo>
                    <a:pt x="1504162" y="863600"/>
                  </a:lnTo>
                  <a:lnTo>
                    <a:pt x="1502867" y="850900"/>
                  </a:lnTo>
                  <a:lnTo>
                    <a:pt x="1507629" y="850900"/>
                  </a:lnTo>
                  <a:lnTo>
                    <a:pt x="1508328" y="838200"/>
                  </a:lnTo>
                  <a:lnTo>
                    <a:pt x="1513281" y="838200"/>
                  </a:lnTo>
                  <a:lnTo>
                    <a:pt x="1513281" y="533400"/>
                  </a:lnTo>
                  <a:lnTo>
                    <a:pt x="1511249" y="533400"/>
                  </a:lnTo>
                  <a:lnTo>
                    <a:pt x="1510512" y="520700"/>
                  </a:lnTo>
                  <a:lnTo>
                    <a:pt x="1527327" y="520700"/>
                  </a:lnTo>
                  <a:lnTo>
                    <a:pt x="1527327" y="469900"/>
                  </a:lnTo>
                  <a:lnTo>
                    <a:pt x="1526832" y="469900"/>
                  </a:lnTo>
                  <a:lnTo>
                    <a:pt x="1525981" y="482600"/>
                  </a:lnTo>
                  <a:lnTo>
                    <a:pt x="1510652" y="482600"/>
                  </a:lnTo>
                  <a:lnTo>
                    <a:pt x="1503654" y="469900"/>
                  </a:lnTo>
                  <a:lnTo>
                    <a:pt x="1501673" y="469900"/>
                  </a:lnTo>
                  <a:lnTo>
                    <a:pt x="1501673" y="635000"/>
                  </a:lnTo>
                  <a:lnTo>
                    <a:pt x="1501482" y="636524"/>
                  </a:lnTo>
                  <a:lnTo>
                    <a:pt x="1501482" y="850900"/>
                  </a:lnTo>
                  <a:lnTo>
                    <a:pt x="1498866" y="861669"/>
                  </a:lnTo>
                  <a:lnTo>
                    <a:pt x="1498866" y="952500"/>
                  </a:lnTo>
                  <a:lnTo>
                    <a:pt x="1497126" y="952500"/>
                  </a:lnTo>
                  <a:lnTo>
                    <a:pt x="1494040" y="960094"/>
                  </a:lnTo>
                  <a:lnTo>
                    <a:pt x="1494040" y="1028700"/>
                  </a:lnTo>
                  <a:lnTo>
                    <a:pt x="1488922" y="1041069"/>
                  </a:lnTo>
                  <a:lnTo>
                    <a:pt x="1488922" y="1054100"/>
                  </a:lnTo>
                  <a:lnTo>
                    <a:pt x="1479994" y="1054100"/>
                  </a:lnTo>
                  <a:lnTo>
                    <a:pt x="1478711" y="1054100"/>
                  </a:lnTo>
                  <a:lnTo>
                    <a:pt x="1475625" y="1066253"/>
                  </a:lnTo>
                  <a:lnTo>
                    <a:pt x="1475625" y="1092200"/>
                  </a:lnTo>
                  <a:lnTo>
                    <a:pt x="1474038" y="1104900"/>
                  </a:lnTo>
                  <a:lnTo>
                    <a:pt x="1467345" y="1104900"/>
                  </a:lnTo>
                  <a:lnTo>
                    <a:pt x="1463471" y="1092200"/>
                  </a:lnTo>
                  <a:lnTo>
                    <a:pt x="1459801" y="1092200"/>
                  </a:lnTo>
                  <a:lnTo>
                    <a:pt x="1455889" y="1079500"/>
                  </a:lnTo>
                  <a:lnTo>
                    <a:pt x="1434757" y="1079500"/>
                  </a:lnTo>
                  <a:lnTo>
                    <a:pt x="1436243" y="1066800"/>
                  </a:lnTo>
                  <a:lnTo>
                    <a:pt x="1434350" y="1066800"/>
                  </a:lnTo>
                  <a:lnTo>
                    <a:pt x="1433804" y="1079500"/>
                  </a:lnTo>
                  <a:lnTo>
                    <a:pt x="1428699" y="1079500"/>
                  </a:lnTo>
                  <a:lnTo>
                    <a:pt x="1432077" y="1066800"/>
                  </a:lnTo>
                  <a:lnTo>
                    <a:pt x="1423936" y="1066800"/>
                  </a:lnTo>
                  <a:lnTo>
                    <a:pt x="1427213" y="1054100"/>
                  </a:lnTo>
                  <a:lnTo>
                    <a:pt x="1436738" y="1054100"/>
                  </a:lnTo>
                  <a:lnTo>
                    <a:pt x="1439367" y="1066800"/>
                  </a:lnTo>
                  <a:lnTo>
                    <a:pt x="1457629" y="1066800"/>
                  </a:lnTo>
                  <a:lnTo>
                    <a:pt x="1461249" y="1054100"/>
                  </a:lnTo>
                  <a:lnTo>
                    <a:pt x="1467104" y="1066800"/>
                  </a:lnTo>
                  <a:lnTo>
                    <a:pt x="1469326" y="1079500"/>
                  </a:lnTo>
                  <a:lnTo>
                    <a:pt x="1473377" y="1092200"/>
                  </a:lnTo>
                  <a:lnTo>
                    <a:pt x="1475625" y="1092200"/>
                  </a:lnTo>
                  <a:lnTo>
                    <a:pt x="1475625" y="1066253"/>
                  </a:lnTo>
                  <a:lnTo>
                    <a:pt x="1475486" y="1066800"/>
                  </a:lnTo>
                  <a:lnTo>
                    <a:pt x="1470520" y="1066800"/>
                  </a:lnTo>
                  <a:lnTo>
                    <a:pt x="1467891" y="1054100"/>
                  </a:lnTo>
                  <a:lnTo>
                    <a:pt x="1472209" y="1054100"/>
                  </a:lnTo>
                  <a:lnTo>
                    <a:pt x="1469136" y="1041400"/>
                  </a:lnTo>
                  <a:lnTo>
                    <a:pt x="1475130" y="1041400"/>
                  </a:lnTo>
                  <a:lnTo>
                    <a:pt x="1479994" y="1054100"/>
                  </a:lnTo>
                  <a:lnTo>
                    <a:pt x="1484312" y="1041400"/>
                  </a:lnTo>
                  <a:lnTo>
                    <a:pt x="1487246" y="1041400"/>
                  </a:lnTo>
                  <a:lnTo>
                    <a:pt x="1488922" y="1054100"/>
                  </a:lnTo>
                  <a:lnTo>
                    <a:pt x="1488922" y="1041069"/>
                  </a:lnTo>
                  <a:lnTo>
                    <a:pt x="1488782" y="1041400"/>
                  </a:lnTo>
                  <a:lnTo>
                    <a:pt x="1483321" y="1028700"/>
                  </a:lnTo>
                  <a:lnTo>
                    <a:pt x="1478216" y="1041400"/>
                  </a:lnTo>
                  <a:lnTo>
                    <a:pt x="1476679" y="1028700"/>
                  </a:lnTo>
                  <a:lnTo>
                    <a:pt x="1472552" y="1028700"/>
                  </a:lnTo>
                  <a:lnTo>
                    <a:pt x="1473593" y="1016000"/>
                  </a:lnTo>
                  <a:lnTo>
                    <a:pt x="1474787" y="1016000"/>
                  </a:lnTo>
                  <a:lnTo>
                    <a:pt x="1471955" y="1008888"/>
                  </a:lnTo>
                  <a:lnTo>
                    <a:pt x="1471955" y="1028700"/>
                  </a:lnTo>
                  <a:lnTo>
                    <a:pt x="1457667" y="1028700"/>
                  </a:lnTo>
                  <a:lnTo>
                    <a:pt x="1461249" y="1016000"/>
                  </a:lnTo>
                  <a:lnTo>
                    <a:pt x="1469428" y="1016000"/>
                  </a:lnTo>
                  <a:lnTo>
                    <a:pt x="1471955" y="1028700"/>
                  </a:lnTo>
                  <a:lnTo>
                    <a:pt x="1471955" y="1008888"/>
                  </a:lnTo>
                  <a:lnTo>
                    <a:pt x="1469732" y="1003300"/>
                  </a:lnTo>
                  <a:lnTo>
                    <a:pt x="1470177" y="1003300"/>
                  </a:lnTo>
                  <a:lnTo>
                    <a:pt x="1464513" y="990600"/>
                  </a:lnTo>
                  <a:lnTo>
                    <a:pt x="1477124" y="990600"/>
                  </a:lnTo>
                  <a:lnTo>
                    <a:pt x="1477962" y="1003300"/>
                  </a:lnTo>
                  <a:lnTo>
                    <a:pt x="1482928" y="1003300"/>
                  </a:lnTo>
                  <a:lnTo>
                    <a:pt x="1481480" y="1016000"/>
                  </a:lnTo>
                  <a:lnTo>
                    <a:pt x="1485150" y="1016000"/>
                  </a:lnTo>
                  <a:lnTo>
                    <a:pt x="1493050" y="1028700"/>
                  </a:lnTo>
                  <a:lnTo>
                    <a:pt x="1494040" y="1028700"/>
                  </a:lnTo>
                  <a:lnTo>
                    <a:pt x="1494040" y="960094"/>
                  </a:lnTo>
                  <a:lnTo>
                    <a:pt x="1491957" y="965200"/>
                  </a:lnTo>
                  <a:lnTo>
                    <a:pt x="1473847" y="965200"/>
                  </a:lnTo>
                  <a:lnTo>
                    <a:pt x="1480604" y="952500"/>
                  </a:lnTo>
                  <a:lnTo>
                    <a:pt x="1492351" y="952500"/>
                  </a:lnTo>
                  <a:lnTo>
                    <a:pt x="1496517" y="939800"/>
                  </a:lnTo>
                  <a:lnTo>
                    <a:pt x="1498866" y="952500"/>
                  </a:lnTo>
                  <a:lnTo>
                    <a:pt x="1498866" y="861669"/>
                  </a:lnTo>
                  <a:lnTo>
                    <a:pt x="1498396" y="863600"/>
                  </a:lnTo>
                  <a:lnTo>
                    <a:pt x="1496123" y="850900"/>
                  </a:lnTo>
                  <a:lnTo>
                    <a:pt x="1491500" y="850900"/>
                  </a:lnTo>
                  <a:lnTo>
                    <a:pt x="1487538" y="838200"/>
                  </a:lnTo>
                  <a:lnTo>
                    <a:pt x="1497711" y="838200"/>
                  </a:lnTo>
                  <a:lnTo>
                    <a:pt x="1501127" y="850900"/>
                  </a:lnTo>
                  <a:lnTo>
                    <a:pt x="1501482" y="850900"/>
                  </a:lnTo>
                  <a:lnTo>
                    <a:pt x="1501482" y="636524"/>
                  </a:lnTo>
                  <a:lnTo>
                    <a:pt x="1500085" y="647700"/>
                  </a:lnTo>
                  <a:lnTo>
                    <a:pt x="1481086" y="647700"/>
                  </a:lnTo>
                  <a:lnTo>
                    <a:pt x="1480540" y="635000"/>
                  </a:lnTo>
                  <a:lnTo>
                    <a:pt x="1486344" y="635000"/>
                  </a:lnTo>
                  <a:lnTo>
                    <a:pt x="1490662" y="622300"/>
                  </a:lnTo>
                  <a:lnTo>
                    <a:pt x="1495183" y="622300"/>
                  </a:lnTo>
                  <a:lnTo>
                    <a:pt x="1500530" y="635000"/>
                  </a:lnTo>
                  <a:lnTo>
                    <a:pt x="1501673" y="635000"/>
                  </a:lnTo>
                  <a:lnTo>
                    <a:pt x="1501673" y="469900"/>
                  </a:lnTo>
                  <a:lnTo>
                    <a:pt x="1485696" y="469900"/>
                  </a:lnTo>
                  <a:lnTo>
                    <a:pt x="1485696" y="546100"/>
                  </a:lnTo>
                  <a:lnTo>
                    <a:pt x="1484553" y="558800"/>
                  </a:lnTo>
                  <a:lnTo>
                    <a:pt x="1481023" y="558800"/>
                  </a:lnTo>
                  <a:lnTo>
                    <a:pt x="1478216" y="565010"/>
                  </a:lnTo>
                  <a:lnTo>
                    <a:pt x="1478216" y="812800"/>
                  </a:lnTo>
                  <a:lnTo>
                    <a:pt x="1476476" y="812800"/>
                  </a:lnTo>
                  <a:lnTo>
                    <a:pt x="1476476" y="889000"/>
                  </a:lnTo>
                  <a:lnTo>
                    <a:pt x="1468285" y="889000"/>
                  </a:lnTo>
                  <a:lnTo>
                    <a:pt x="1474292" y="876300"/>
                  </a:lnTo>
                  <a:lnTo>
                    <a:pt x="1476476" y="889000"/>
                  </a:lnTo>
                  <a:lnTo>
                    <a:pt x="1476476" y="812800"/>
                  </a:lnTo>
                  <a:lnTo>
                    <a:pt x="1466062" y="812800"/>
                  </a:lnTo>
                  <a:lnTo>
                    <a:pt x="1467942" y="800100"/>
                  </a:lnTo>
                  <a:lnTo>
                    <a:pt x="1471612" y="800100"/>
                  </a:lnTo>
                  <a:lnTo>
                    <a:pt x="1478216" y="812800"/>
                  </a:lnTo>
                  <a:lnTo>
                    <a:pt x="1478216" y="565010"/>
                  </a:lnTo>
                  <a:lnTo>
                    <a:pt x="1475282" y="571500"/>
                  </a:lnTo>
                  <a:lnTo>
                    <a:pt x="1464170" y="571500"/>
                  </a:lnTo>
                  <a:lnTo>
                    <a:pt x="1459903" y="579602"/>
                  </a:lnTo>
                  <a:lnTo>
                    <a:pt x="1459903" y="1003300"/>
                  </a:lnTo>
                  <a:lnTo>
                    <a:pt x="1454746" y="1003300"/>
                  </a:lnTo>
                  <a:lnTo>
                    <a:pt x="1454746" y="990600"/>
                  </a:lnTo>
                  <a:lnTo>
                    <a:pt x="1459903" y="1003300"/>
                  </a:lnTo>
                  <a:lnTo>
                    <a:pt x="1459903" y="579602"/>
                  </a:lnTo>
                  <a:lnTo>
                    <a:pt x="1457477" y="584200"/>
                  </a:lnTo>
                  <a:lnTo>
                    <a:pt x="1451775" y="584200"/>
                  </a:lnTo>
                  <a:lnTo>
                    <a:pt x="1451775" y="965200"/>
                  </a:lnTo>
                  <a:lnTo>
                    <a:pt x="1451521" y="977900"/>
                  </a:lnTo>
                  <a:lnTo>
                    <a:pt x="1450822" y="977900"/>
                  </a:lnTo>
                  <a:lnTo>
                    <a:pt x="1450822" y="1016000"/>
                  </a:lnTo>
                  <a:lnTo>
                    <a:pt x="1449184" y="1028700"/>
                  </a:lnTo>
                  <a:lnTo>
                    <a:pt x="1438770" y="1016000"/>
                  </a:lnTo>
                  <a:lnTo>
                    <a:pt x="1438173" y="1016000"/>
                  </a:lnTo>
                  <a:lnTo>
                    <a:pt x="1430045" y="1016000"/>
                  </a:lnTo>
                  <a:lnTo>
                    <a:pt x="1430782" y="1003300"/>
                  </a:lnTo>
                  <a:lnTo>
                    <a:pt x="1435493" y="1003300"/>
                  </a:lnTo>
                  <a:lnTo>
                    <a:pt x="1438173" y="1016000"/>
                  </a:lnTo>
                  <a:lnTo>
                    <a:pt x="1442745" y="1003300"/>
                  </a:lnTo>
                  <a:lnTo>
                    <a:pt x="1445615" y="1003300"/>
                  </a:lnTo>
                  <a:lnTo>
                    <a:pt x="1446809" y="1016000"/>
                  </a:lnTo>
                  <a:lnTo>
                    <a:pt x="1450822" y="1016000"/>
                  </a:lnTo>
                  <a:lnTo>
                    <a:pt x="1450822" y="977900"/>
                  </a:lnTo>
                  <a:lnTo>
                    <a:pt x="1436446" y="977900"/>
                  </a:lnTo>
                  <a:lnTo>
                    <a:pt x="1444967" y="965200"/>
                  </a:lnTo>
                  <a:lnTo>
                    <a:pt x="1451775" y="965200"/>
                  </a:lnTo>
                  <a:lnTo>
                    <a:pt x="1451775" y="584200"/>
                  </a:lnTo>
                  <a:lnTo>
                    <a:pt x="1449095" y="584200"/>
                  </a:lnTo>
                  <a:lnTo>
                    <a:pt x="1449095" y="863600"/>
                  </a:lnTo>
                  <a:lnTo>
                    <a:pt x="1440281" y="876300"/>
                  </a:lnTo>
                  <a:lnTo>
                    <a:pt x="1432852" y="863600"/>
                  </a:lnTo>
                  <a:lnTo>
                    <a:pt x="1449095" y="863600"/>
                  </a:lnTo>
                  <a:lnTo>
                    <a:pt x="1449095" y="584200"/>
                  </a:lnTo>
                  <a:lnTo>
                    <a:pt x="1448396" y="584200"/>
                  </a:lnTo>
                  <a:lnTo>
                    <a:pt x="1439164" y="571500"/>
                  </a:lnTo>
                  <a:lnTo>
                    <a:pt x="1436192" y="571500"/>
                  </a:lnTo>
                  <a:lnTo>
                    <a:pt x="1436192" y="711200"/>
                  </a:lnTo>
                  <a:lnTo>
                    <a:pt x="1432674" y="711200"/>
                  </a:lnTo>
                  <a:lnTo>
                    <a:pt x="1432674" y="863600"/>
                  </a:lnTo>
                  <a:lnTo>
                    <a:pt x="1425079" y="863600"/>
                  </a:lnTo>
                  <a:lnTo>
                    <a:pt x="1425079" y="927100"/>
                  </a:lnTo>
                  <a:lnTo>
                    <a:pt x="1423543" y="927100"/>
                  </a:lnTo>
                  <a:lnTo>
                    <a:pt x="1423543" y="1066800"/>
                  </a:lnTo>
                  <a:lnTo>
                    <a:pt x="1421904" y="1079500"/>
                  </a:lnTo>
                  <a:lnTo>
                    <a:pt x="1418932" y="1079500"/>
                  </a:lnTo>
                  <a:lnTo>
                    <a:pt x="1418234" y="1092200"/>
                  </a:lnTo>
                  <a:lnTo>
                    <a:pt x="1420025" y="1092200"/>
                  </a:lnTo>
                  <a:lnTo>
                    <a:pt x="1422603" y="1104900"/>
                  </a:lnTo>
                  <a:lnTo>
                    <a:pt x="1414970" y="1104900"/>
                  </a:lnTo>
                  <a:lnTo>
                    <a:pt x="1414360" y="1106335"/>
                  </a:lnTo>
                  <a:lnTo>
                    <a:pt x="1414360" y="1155700"/>
                  </a:lnTo>
                  <a:lnTo>
                    <a:pt x="1413471" y="1168400"/>
                  </a:lnTo>
                  <a:lnTo>
                    <a:pt x="1398193" y="1168400"/>
                  </a:lnTo>
                  <a:lnTo>
                    <a:pt x="1396758" y="1155700"/>
                  </a:lnTo>
                  <a:lnTo>
                    <a:pt x="1414360" y="1155700"/>
                  </a:lnTo>
                  <a:lnTo>
                    <a:pt x="1414360" y="1106335"/>
                  </a:lnTo>
                  <a:lnTo>
                    <a:pt x="1409534" y="1117600"/>
                  </a:lnTo>
                  <a:lnTo>
                    <a:pt x="1407198" y="1130300"/>
                  </a:lnTo>
                  <a:lnTo>
                    <a:pt x="1406918" y="1143000"/>
                  </a:lnTo>
                  <a:lnTo>
                    <a:pt x="1403743" y="1130300"/>
                  </a:lnTo>
                  <a:lnTo>
                    <a:pt x="1392389" y="1130300"/>
                  </a:lnTo>
                  <a:lnTo>
                    <a:pt x="1391691" y="1117600"/>
                  </a:lnTo>
                  <a:lnTo>
                    <a:pt x="1391539" y="1117600"/>
                  </a:lnTo>
                  <a:lnTo>
                    <a:pt x="1384896" y="1104900"/>
                  </a:lnTo>
                  <a:lnTo>
                    <a:pt x="1392440" y="1104900"/>
                  </a:lnTo>
                  <a:lnTo>
                    <a:pt x="1398536" y="1117600"/>
                  </a:lnTo>
                  <a:lnTo>
                    <a:pt x="1405039" y="1117600"/>
                  </a:lnTo>
                  <a:lnTo>
                    <a:pt x="1408709" y="1104900"/>
                  </a:lnTo>
                  <a:lnTo>
                    <a:pt x="1398790" y="1104900"/>
                  </a:lnTo>
                  <a:lnTo>
                    <a:pt x="1398587" y="1092200"/>
                  </a:lnTo>
                  <a:lnTo>
                    <a:pt x="1407629" y="1092200"/>
                  </a:lnTo>
                  <a:lnTo>
                    <a:pt x="1412913" y="1079500"/>
                  </a:lnTo>
                  <a:lnTo>
                    <a:pt x="1406474" y="1079500"/>
                  </a:lnTo>
                  <a:lnTo>
                    <a:pt x="1403604" y="1066800"/>
                  </a:lnTo>
                  <a:lnTo>
                    <a:pt x="1398879" y="1066800"/>
                  </a:lnTo>
                  <a:lnTo>
                    <a:pt x="1395171" y="1079500"/>
                  </a:lnTo>
                  <a:lnTo>
                    <a:pt x="1390548" y="1079500"/>
                  </a:lnTo>
                  <a:lnTo>
                    <a:pt x="1389456" y="1066800"/>
                  </a:lnTo>
                  <a:lnTo>
                    <a:pt x="1393126" y="1066800"/>
                  </a:lnTo>
                  <a:lnTo>
                    <a:pt x="1396060" y="1054100"/>
                  </a:lnTo>
                  <a:lnTo>
                    <a:pt x="1413179" y="1054100"/>
                  </a:lnTo>
                  <a:lnTo>
                    <a:pt x="1405928" y="1066800"/>
                  </a:lnTo>
                  <a:lnTo>
                    <a:pt x="1423543" y="1066800"/>
                  </a:lnTo>
                  <a:lnTo>
                    <a:pt x="1423543" y="927100"/>
                  </a:lnTo>
                  <a:lnTo>
                    <a:pt x="1421015" y="927100"/>
                  </a:lnTo>
                  <a:lnTo>
                    <a:pt x="1421015" y="1028700"/>
                  </a:lnTo>
                  <a:lnTo>
                    <a:pt x="1420114" y="1041400"/>
                  </a:lnTo>
                  <a:lnTo>
                    <a:pt x="1407274" y="1041400"/>
                  </a:lnTo>
                  <a:lnTo>
                    <a:pt x="1407172" y="1028700"/>
                  </a:lnTo>
                  <a:lnTo>
                    <a:pt x="1408811" y="1028700"/>
                  </a:lnTo>
                  <a:lnTo>
                    <a:pt x="1410449" y="1016000"/>
                  </a:lnTo>
                  <a:lnTo>
                    <a:pt x="1412824" y="1016000"/>
                  </a:lnTo>
                  <a:lnTo>
                    <a:pt x="1412430" y="1028700"/>
                  </a:lnTo>
                  <a:lnTo>
                    <a:pt x="1421015" y="1028700"/>
                  </a:lnTo>
                  <a:lnTo>
                    <a:pt x="1421015" y="927100"/>
                  </a:lnTo>
                  <a:lnTo>
                    <a:pt x="1418932" y="927100"/>
                  </a:lnTo>
                  <a:lnTo>
                    <a:pt x="1418932" y="990600"/>
                  </a:lnTo>
                  <a:lnTo>
                    <a:pt x="1418831" y="1003300"/>
                  </a:lnTo>
                  <a:lnTo>
                    <a:pt x="1406423" y="1003300"/>
                  </a:lnTo>
                  <a:lnTo>
                    <a:pt x="1408861" y="990600"/>
                  </a:lnTo>
                  <a:lnTo>
                    <a:pt x="1418932" y="990600"/>
                  </a:lnTo>
                  <a:lnTo>
                    <a:pt x="1418932" y="927100"/>
                  </a:lnTo>
                  <a:lnTo>
                    <a:pt x="1414170" y="927100"/>
                  </a:lnTo>
                  <a:lnTo>
                    <a:pt x="1413624" y="914400"/>
                  </a:lnTo>
                  <a:lnTo>
                    <a:pt x="1422844" y="914400"/>
                  </a:lnTo>
                  <a:lnTo>
                    <a:pt x="1425079" y="927100"/>
                  </a:lnTo>
                  <a:lnTo>
                    <a:pt x="1425079" y="863600"/>
                  </a:lnTo>
                  <a:lnTo>
                    <a:pt x="1426870" y="850900"/>
                  </a:lnTo>
                  <a:lnTo>
                    <a:pt x="1430591" y="850900"/>
                  </a:lnTo>
                  <a:lnTo>
                    <a:pt x="1432674" y="863600"/>
                  </a:lnTo>
                  <a:lnTo>
                    <a:pt x="1432674" y="711200"/>
                  </a:lnTo>
                  <a:lnTo>
                    <a:pt x="1427810" y="711200"/>
                  </a:lnTo>
                  <a:lnTo>
                    <a:pt x="1426819" y="698500"/>
                  </a:lnTo>
                  <a:lnTo>
                    <a:pt x="1434211" y="698500"/>
                  </a:lnTo>
                  <a:lnTo>
                    <a:pt x="1436192" y="711200"/>
                  </a:lnTo>
                  <a:lnTo>
                    <a:pt x="1436192" y="571500"/>
                  </a:lnTo>
                  <a:lnTo>
                    <a:pt x="1435849" y="571500"/>
                  </a:lnTo>
                  <a:lnTo>
                    <a:pt x="1435544" y="558800"/>
                  </a:lnTo>
                  <a:lnTo>
                    <a:pt x="1433563" y="558800"/>
                  </a:lnTo>
                  <a:lnTo>
                    <a:pt x="1431632" y="546100"/>
                  </a:lnTo>
                  <a:lnTo>
                    <a:pt x="1432864" y="546100"/>
                  </a:lnTo>
                  <a:lnTo>
                    <a:pt x="1440510" y="533400"/>
                  </a:lnTo>
                  <a:lnTo>
                    <a:pt x="1444777" y="533400"/>
                  </a:lnTo>
                  <a:lnTo>
                    <a:pt x="1448790" y="520700"/>
                  </a:lnTo>
                  <a:lnTo>
                    <a:pt x="1467345" y="520700"/>
                  </a:lnTo>
                  <a:lnTo>
                    <a:pt x="1473047" y="533400"/>
                  </a:lnTo>
                  <a:lnTo>
                    <a:pt x="1483614" y="533400"/>
                  </a:lnTo>
                  <a:lnTo>
                    <a:pt x="1484312" y="546100"/>
                  </a:lnTo>
                  <a:lnTo>
                    <a:pt x="1485696" y="546100"/>
                  </a:lnTo>
                  <a:lnTo>
                    <a:pt x="1485696" y="469900"/>
                  </a:lnTo>
                  <a:lnTo>
                    <a:pt x="1484464" y="469900"/>
                  </a:lnTo>
                  <a:lnTo>
                    <a:pt x="1480540" y="457200"/>
                  </a:lnTo>
                  <a:lnTo>
                    <a:pt x="1485353" y="457200"/>
                  </a:lnTo>
                  <a:lnTo>
                    <a:pt x="1483614" y="444500"/>
                  </a:lnTo>
                  <a:lnTo>
                    <a:pt x="1500581" y="444500"/>
                  </a:lnTo>
                  <a:lnTo>
                    <a:pt x="1500238" y="431800"/>
                  </a:lnTo>
                  <a:lnTo>
                    <a:pt x="1507629" y="431800"/>
                  </a:lnTo>
                  <a:lnTo>
                    <a:pt x="1510804" y="419100"/>
                  </a:lnTo>
                  <a:lnTo>
                    <a:pt x="1512290" y="431800"/>
                  </a:lnTo>
                  <a:lnTo>
                    <a:pt x="1508328" y="431800"/>
                  </a:lnTo>
                  <a:lnTo>
                    <a:pt x="1512239" y="444500"/>
                  </a:lnTo>
                  <a:lnTo>
                    <a:pt x="1515719" y="444500"/>
                  </a:lnTo>
                  <a:lnTo>
                    <a:pt x="1520482" y="457200"/>
                  </a:lnTo>
                  <a:lnTo>
                    <a:pt x="1527276" y="457200"/>
                  </a:lnTo>
                  <a:lnTo>
                    <a:pt x="1528470" y="469900"/>
                  </a:lnTo>
                  <a:lnTo>
                    <a:pt x="1528470" y="57467"/>
                  </a:lnTo>
                  <a:lnTo>
                    <a:pt x="1519389" y="52666"/>
                  </a:lnTo>
                  <a:lnTo>
                    <a:pt x="1519389" y="101600"/>
                  </a:lnTo>
                  <a:lnTo>
                    <a:pt x="1516011" y="114300"/>
                  </a:lnTo>
                  <a:lnTo>
                    <a:pt x="1508467" y="101600"/>
                  </a:lnTo>
                  <a:lnTo>
                    <a:pt x="1509014" y="101600"/>
                  </a:lnTo>
                  <a:lnTo>
                    <a:pt x="1509471" y="88900"/>
                  </a:lnTo>
                  <a:lnTo>
                    <a:pt x="1512887" y="88900"/>
                  </a:lnTo>
                  <a:lnTo>
                    <a:pt x="1515821" y="101600"/>
                  </a:lnTo>
                  <a:lnTo>
                    <a:pt x="1519389" y="101600"/>
                  </a:lnTo>
                  <a:lnTo>
                    <a:pt x="1519389" y="52666"/>
                  </a:lnTo>
                  <a:lnTo>
                    <a:pt x="1515859" y="50800"/>
                  </a:lnTo>
                  <a:lnTo>
                    <a:pt x="1515275" y="50800"/>
                  </a:lnTo>
                  <a:lnTo>
                    <a:pt x="1514132" y="63500"/>
                  </a:lnTo>
                  <a:lnTo>
                    <a:pt x="1507236" y="63500"/>
                  </a:lnTo>
                  <a:lnTo>
                    <a:pt x="1510207" y="50800"/>
                  </a:lnTo>
                  <a:lnTo>
                    <a:pt x="1511350" y="50800"/>
                  </a:lnTo>
                  <a:lnTo>
                    <a:pt x="1500581" y="48082"/>
                  </a:lnTo>
                  <a:lnTo>
                    <a:pt x="1500581" y="254000"/>
                  </a:lnTo>
                  <a:lnTo>
                    <a:pt x="1500441" y="254000"/>
                  </a:lnTo>
                  <a:lnTo>
                    <a:pt x="1498701" y="266700"/>
                  </a:lnTo>
                  <a:lnTo>
                    <a:pt x="1496263" y="266700"/>
                  </a:lnTo>
                  <a:lnTo>
                    <a:pt x="1494129" y="254000"/>
                  </a:lnTo>
                  <a:lnTo>
                    <a:pt x="1493888" y="254000"/>
                  </a:lnTo>
                  <a:lnTo>
                    <a:pt x="1500530" y="241300"/>
                  </a:lnTo>
                  <a:lnTo>
                    <a:pt x="1500581" y="254000"/>
                  </a:lnTo>
                  <a:lnTo>
                    <a:pt x="1500581" y="48082"/>
                  </a:lnTo>
                  <a:lnTo>
                    <a:pt x="1496174" y="46964"/>
                  </a:lnTo>
                  <a:lnTo>
                    <a:pt x="1496174" y="101600"/>
                  </a:lnTo>
                  <a:lnTo>
                    <a:pt x="1487589" y="101600"/>
                  </a:lnTo>
                  <a:lnTo>
                    <a:pt x="1487589" y="254000"/>
                  </a:lnTo>
                  <a:lnTo>
                    <a:pt x="1476679" y="254000"/>
                  </a:lnTo>
                  <a:lnTo>
                    <a:pt x="1476679" y="304800"/>
                  </a:lnTo>
                  <a:lnTo>
                    <a:pt x="1469478" y="304800"/>
                  </a:lnTo>
                  <a:lnTo>
                    <a:pt x="1472996" y="292100"/>
                  </a:lnTo>
                  <a:lnTo>
                    <a:pt x="1475041" y="292100"/>
                  </a:lnTo>
                  <a:lnTo>
                    <a:pt x="1476679" y="304800"/>
                  </a:lnTo>
                  <a:lnTo>
                    <a:pt x="1476679" y="254000"/>
                  </a:lnTo>
                  <a:lnTo>
                    <a:pt x="1469428" y="254000"/>
                  </a:lnTo>
                  <a:lnTo>
                    <a:pt x="1471866" y="241300"/>
                  </a:lnTo>
                  <a:lnTo>
                    <a:pt x="1480096" y="241300"/>
                  </a:lnTo>
                  <a:lnTo>
                    <a:pt x="1487589" y="254000"/>
                  </a:lnTo>
                  <a:lnTo>
                    <a:pt x="1487589" y="101600"/>
                  </a:lnTo>
                  <a:lnTo>
                    <a:pt x="1485303" y="101600"/>
                  </a:lnTo>
                  <a:lnTo>
                    <a:pt x="1493735" y="88900"/>
                  </a:lnTo>
                  <a:lnTo>
                    <a:pt x="1494828" y="88900"/>
                  </a:lnTo>
                  <a:lnTo>
                    <a:pt x="1496174" y="101600"/>
                  </a:lnTo>
                  <a:lnTo>
                    <a:pt x="1496174" y="46964"/>
                  </a:lnTo>
                  <a:lnTo>
                    <a:pt x="1461046" y="38074"/>
                  </a:lnTo>
                  <a:lnTo>
                    <a:pt x="1461046" y="317500"/>
                  </a:lnTo>
                  <a:lnTo>
                    <a:pt x="1459852" y="330200"/>
                  </a:lnTo>
                  <a:lnTo>
                    <a:pt x="1452854" y="330200"/>
                  </a:lnTo>
                  <a:lnTo>
                    <a:pt x="1449882" y="317500"/>
                  </a:lnTo>
                  <a:lnTo>
                    <a:pt x="1461046" y="317500"/>
                  </a:lnTo>
                  <a:lnTo>
                    <a:pt x="1461046" y="38074"/>
                  </a:lnTo>
                  <a:lnTo>
                    <a:pt x="1448054" y="34785"/>
                  </a:lnTo>
                  <a:lnTo>
                    <a:pt x="1448054" y="393700"/>
                  </a:lnTo>
                  <a:lnTo>
                    <a:pt x="1434553" y="393700"/>
                  </a:lnTo>
                  <a:lnTo>
                    <a:pt x="1436585" y="381000"/>
                  </a:lnTo>
                  <a:lnTo>
                    <a:pt x="1444129" y="381000"/>
                  </a:lnTo>
                  <a:lnTo>
                    <a:pt x="1448054" y="393700"/>
                  </a:lnTo>
                  <a:lnTo>
                    <a:pt x="1448054" y="34785"/>
                  </a:lnTo>
                  <a:lnTo>
                    <a:pt x="1438275" y="32308"/>
                  </a:lnTo>
                  <a:lnTo>
                    <a:pt x="1438275" y="127000"/>
                  </a:lnTo>
                  <a:lnTo>
                    <a:pt x="1437728" y="139700"/>
                  </a:lnTo>
                  <a:lnTo>
                    <a:pt x="1428356" y="139700"/>
                  </a:lnTo>
                  <a:lnTo>
                    <a:pt x="1428356" y="508000"/>
                  </a:lnTo>
                  <a:lnTo>
                    <a:pt x="1427314" y="520700"/>
                  </a:lnTo>
                  <a:lnTo>
                    <a:pt x="1425917" y="520700"/>
                  </a:lnTo>
                  <a:lnTo>
                    <a:pt x="1425917" y="787400"/>
                  </a:lnTo>
                  <a:lnTo>
                    <a:pt x="1424139" y="800100"/>
                  </a:lnTo>
                  <a:lnTo>
                    <a:pt x="1414310" y="800100"/>
                  </a:lnTo>
                  <a:lnTo>
                    <a:pt x="1413268" y="787400"/>
                  </a:lnTo>
                  <a:lnTo>
                    <a:pt x="1425917" y="787400"/>
                  </a:lnTo>
                  <a:lnTo>
                    <a:pt x="1425917" y="520700"/>
                  </a:lnTo>
                  <a:lnTo>
                    <a:pt x="1417789" y="520700"/>
                  </a:lnTo>
                  <a:lnTo>
                    <a:pt x="1417789" y="609600"/>
                  </a:lnTo>
                  <a:lnTo>
                    <a:pt x="1415554" y="622300"/>
                  </a:lnTo>
                  <a:lnTo>
                    <a:pt x="1406474" y="622300"/>
                  </a:lnTo>
                  <a:lnTo>
                    <a:pt x="1407121" y="609600"/>
                  </a:lnTo>
                  <a:lnTo>
                    <a:pt x="1417789" y="609600"/>
                  </a:lnTo>
                  <a:lnTo>
                    <a:pt x="1417789" y="520700"/>
                  </a:lnTo>
                  <a:lnTo>
                    <a:pt x="1403604" y="520700"/>
                  </a:lnTo>
                  <a:lnTo>
                    <a:pt x="1403502" y="508000"/>
                  </a:lnTo>
                  <a:lnTo>
                    <a:pt x="1408912" y="495300"/>
                  </a:lnTo>
                  <a:lnTo>
                    <a:pt x="1416697" y="495300"/>
                  </a:lnTo>
                  <a:lnTo>
                    <a:pt x="1425676" y="508000"/>
                  </a:lnTo>
                  <a:lnTo>
                    <a:pt x="1428356" y="508000"/>
                  </a:lnTo>
                  <a:lnTo>
                    <a:pt x="1428356" y="139700"/>
                  </a:lnTo>
                  <a:lnTo>
                    <a:pt x="1427365" y="139700"/>
                  </a:lnTo>
                  <a:lnTo>
                    <a:pt x="1431277" y="127000"/>
                  </a:lnTo>
                  <a:lnTo>
                    <a:pt x="1438275" y="127000"/>
                  </a:lnTo>
                  <a:lnTo>
                    <a:pt x="1438275" y="32308"/>
                  </a:lnTo>
                  <a:lnTo>
                    <a:pt x="1413624" y="26073"/>
                  </a:lnTo>
                  <a:lnTo>
                    <a:pt x="1413624" y="152400"/>
                  </a:lnTo>
                  <a:lnTo>
                    <a:pt x="1409547" y="165100"/>
                  </a:lnTo>
                  <a:lnTo>
                    <a:pt x="1408912" y="165100"/>
                  </a:lnTo>
                  <a:lnTo>
                    <a:pt x="1408506" y="177800"/>
                  </a:lnTo>
                  <a:lnTo>
                    <a:pt x="1406753" y="177800"/>
                  </a:lnTo>
                  <a:lnTo>
                    <a:pt x="1402765" y="190500"/>
                  </a:lnTo>
                  <a:lnTo>
                    <a:pt x="1385443" y="190500"/>
                  </a:lnTo>
                  <a:lnTo>
                    <a:pt x="1380451" y="177800"/>
                  </a:lnTo>
                  <a:lnTo>
                    <a:pt x="1380172" y="165100"/>
                  </a:lnTo>
                  <a:lnTo>
                    <a:pt x="1384325" y="165100"/>
                  </a:lnTo>
                  <a:lnTo>
                    <a:pt x="1392631" y="152400"/>
                  </a:lnTo>
                  <a:lnTo>
                    <a:pt x="1413624" y="152400"/>
                  </a:lnTo>
                  <a:lnTo>
                    <a:pt x="1413624" y="26073"/>
                  </a:lnTo>
                  <a:lnTo>
                    <a:pt x="1410982" y="25400"/>
                  </a:lnTo>
                  <a:lnTo>
                    <a:pt x="1307071" y="0"/>
                  </a:lnTo>
                  <a:lnTo>
                    <a:pt x="1265936" y="0"/>
                  </a:lnTo>
                  <a:lnTo>
                    <a:pt x="1265936" y="101600"/>
                  </a:lnTo>
                  <a:lnTo>
                    <a:pt x="1260779" y="114300"/>
                  </a:lnTo>
                  <a:lnTo>
                    <a:pt x="1256411" y="101600"/>
                  </a:lnTo>
                  <a:lnTo>
                    <a:pt x="1256550" y="101600"/>
                  </a:lnTo>
                  <a:lnTo>
                    <a:pt x="1260919" y="88900"/>
                  </a:lnTo>
                  <a:lnTo>
                    <a:pt x="1265936" y="101600"/>
                  </a:lnTo>
                  <a:lnTo>
                    <a:pt x="1265936" y="0"/>
                  </a:lnTo>
                  <a:lnTo>
                    <a:pt x="1169543" y="0"/>
                  </a:lnTo>
                  <a:lnTo>
                    <a:pt x="1169543" y="165100"/>
                  </a:lnTo>
                  <a:lnTo>
                    <a:pt x="1155153" y="165100"/>
                  </a:lnTo>
                  <a:lnTo>
                    <a:pt x="1155153" y="152400"/>
                  </a:lnTo>
                  <a:lnTo>
                    <a:pt x="1169047" y="152400"/>
                  </a:lnTo>
                  <a:lnTo>
                    <a:pt x="1169543" y="165100"/>
                  </a:lnTo>
                  <a:lnTo>
                    <a:pt x="1169543" y="0"/>
                  </a:lnTo>
                  <a:lnTo>
                    <a:pt x="1127772" y="0"/>
                  </a:lnTo>
                  <a:lnTo>
                    <a:pt x="1127772" y="228600"/>
                  </a:lnTo>
                  <a:lnTo>
                    <a:pt x="1121029" y="228600"/>
                  </a:lnTo>
                  <a:lnTo>
                    <a:pt x="1121714" y="215900"/>
                  </a:lnTo>
                  <a:lnTo>
                    <a:pt x="1126134" y="215900"/>
                  </a:lnTo>
                  <a:lnTo>
                    <a:pt x="1127772" y="228600"/>
                  </a:lnTo>
                  <a:lnTo>
                    <a:pt x="1127772" y="0"/>
                  </a:lnTo>
                  <a:lnTo>
                    <a:pt x="1105052" y="0"/>
                  </a:lnTo>
                  <a:lnTo>
                    <a:pt x="1105052" y="88900"/>
                  </a:lnTo>
                  <a:lnTo>
                    <a:pt x="1084859" y="88900"/>
                  </a:lnTo>
                  <a:lnTo>
                    <a:pt x="1084859" y="152400"/>
                  </a:lnTo>
                  <a:lnTo>
                    <a:pt x="1078306" y="152400"/>
                  </a:lnTo>
                  <a:lnTo>
                    <a:pt x="1078306" y="304800"/>
                  </a:lnTo>
                  <a:lnTo>
                    <a:pt x="1064514" y="304800"/>
                  </a:lnTo>
                  <a:lnTo>
                    <a:pt x="1060754" y="292100"/>
                  </a:lnTo>
                  <a:lnTo>
                    <a:pt x="1077709" y="292100"/>
                  </a:lnTo>
                  <a:lnTo>
                    <a:pt x="1078306" y="304800"/>
                  </a:lnTo>
                  <a:lnTo>
                    <a:pt x="1078306" y="152400"/>
                  </a:lnTo>
                  <a:lnTo>
                    <a:pt x="1075334" y="152400"/>
                  </a:lnTo>
                  <a:lnTo>
                    <a:pt x="1074191" y="139700"/>
                  </a:lnTo>
                  <a:lnTo>
                    <a:pt x="1082433" y="139700"/>
                  </a:lnTo>
                  <a:lnTo>
                    <a:pt x="1084859" y="152400"/>
                  </a:lnTo>
                  <a:lnTo>
                    <a:pt x="1084859" y="88900"/>
                  </a:lnTo>
                  <a:lnTo>
                    <a:pt x="1089964" y="76200"/>
                  </a:lnTo>
                  <a:lnTo>
                    <a:pt x="1103363" y="76200"/>
                  </a:lnTo>
                  <a:lnTo>
                    <a:pt x="1105052" y="88900"/>
                  </a:lnTo>
                  <a:lnTo>
                    <a:pt x="1105052" y="0"/>
                  </a:lnTo>
                  <a:lnTo>
                    <a:pt x="1049832" y="0"/>
                  </a:lnTo>
                  <a:lnTo>
                    <a:pt x="1049832" y="76200"/>
                  </a:lnTo>
                  <a:lnTo>
                    <a:pt x="1044917" y="76200"/>
                  </a:lnTo>
                  <a:lnTo>
                    <a:pt x="1035596" y="88900"/>
                  </a:lnTo>
                  <a:lnTo>
                    <a:pt x="1031671" y="88900"/>
                  </a:lnTo>
                  <a:lnTo>
                    <a:pt x="1032268" y="76200"/>
                  </a:lnTo>
                  <a:lnTo>
                    <a:pt x="1038974" y="76200"/>
                  </a:lnTo>
                  <a:lnTo>
                    <a:pt x="1044181" y="63500"/>
                  </a:lnTo>
                  <a:lnTo>
                    <a:pt x="1049832" y="76200"/>
                  </a:lnTo>
                  <a:lnTo>
                    <a:pt x="1049832" y="0"/>
                  </a:lnTo>
                  <a:lnTo>
                    <a:pt x="1031430" y="0"/>
                  </a:lnTo>
                  <a:lnTo>
                    <a:pt x="1031430" y="190500"/>
                  </a:lnTo>
                  <a:lnTo>
                    <a:pt x="1026668" y="203200"/>
                  </a:lnTo>
                  <a:lnTo>
                    <a:pt x="1023988" y="190500"/>
                  </a:lnTo>
                  <a:lnTo>
                    <a:pt x="1022845" y="190500"/>
                  </a:lnTo>
                  <a:lnTo>
                    <a:pt x="1026617" y="177800"/>
                  </a:lnTo>
                  <a:lnTo>
                    <a:pt x="1031430" y="190500"/>
                  </a:lnTo>
                  <a:lnTo>
                    <a:pt x="1031430" y="0"/>
                  </a:lnTo>
                  <a:lnTo>
                    <a:pt x="1012952" y="0"/>
                  </a:lnTo>
                  <a:lnTo>
                    <a:pt x="1011834" y="330"/>
                  </a:lnTo>
                  <a:lnTo>
                    <a:pt x="1011834" y="457200"/>
                  </a:lnTo>
                  <a:lnTo>
                    <a:pt x="1010589" y="466293"/>
                  </a:lnTo>
                  <a:lnTo>
                    <a:pt x="1010589" y="558800"/>
                  </a:lnTo>
                  <a:lnTo>
                    <a:pt x="1010043" y="558800"/>
                  </a:lnTo>
                  <a:lnTo>
                    <a:pt x="1010043" y="571500"/>
                  </a:lnTo>
                  <a:lnTo>
                    <a:pt x="1009205" y="584200"/>
                  </a:lnTo>
                  <a:lnTo>
                    <a:pt x="998486" y="584200"/>
                  </a:lnTo>
                  <a:lnTo>
                    <a:pt x="998486" y="673100"/>
                  </a:lnTo>
                  <a:lnTo>
                    <a:pt x="997889" y="685800"/>
                  </a:lnTo>
                  <a:lnTo>
                    <a:pt x="995159" y="685800"/>
                  </a:lnTo>
                  <a:lnTo>
                    <a:pt x="996556" y="698500"/>
                  </a:lnTo>
                  <a:lnTo>
                    <a:pt x="989711" y="698500"/>
                  </a:lnTo>
                  <a:lnTo>
                    <a:pt x="989558" y="685800"/>
                  </a:lnTo>
                  <a:lnTo>
                    <a:pt x="989215" y="685800"/>
                  </a:lnTo>
                  <a:lnTo>
                    <a:pt x="989711" y="673100"/>
                  </a:lnTo>
                  <a:lnTo>
                    <a:pt x="998486" y="673100"/>
                  </a:lnTo>
                  <a:lnTo>
                    <a:pt x="998486" y="584200"/>
                  </a:lnTo>
                  <a:lnTo>
                    <a:pt x="997343" y="584200"/>
                  </a:lnTo>
                  <a:lnTo>
                    <a:pt x="998143" y="571500"/>
                  </a:lnTo>
                  <a:lnTo>
                    <a:pt x="1010043" y="571500"/>
                  </a:lnTo>
                  <a:lnTo>
                    <a:pt x="1010043" y="558800"/>
                  </a:lnTo>
                  <a:lnTo>
                    <a:pt x="1000328" y="558800"/>
                  </a:lnTo>
                  <a:lnTo>
                    <a:pt x="1001661" y="546100"/>
                  </a:lnTo>
                  <a:lnTo>
                    <a:pt x="1010297" y="546100"/>
                  </a:lnTo>
                  <a:lnTo>
                    <a:pt x="1010589" y="558800"/>
                  </a:lnTo>
                  <a:lnTo>
                    <a:pt x="1010589" y="466293"/>
                  </a:lnTo>
                  <a:lnTo>
                    <a:pt x="1010094" y="469900"/>
                  </a:lnTo>
                  <a:lnTo>
                    <a:pt x="1004239" y="469900"/>
                  </a:lnTo>
                  <a:lnTo>
                    <a:pt x="1004646" y="482600"/>
                  </a:lnTo>
                  <a:lnTo>
                    <a:pt x="990854" y="482600"/>
                  </a:lnTo>
                  <a:lnTo>
                    <a:pt x="992441" y="469900"/>
                  </a:lnTo>
                  <a:lnTo>
                    <a:pt x="1000429" y="469900"/>
                  </a:lnTo>
                  <a:lnTo>
                    <a:pt x="999083" y="457200"/>
                  </a:lnTo>
                  <a:lnTo>
                    <a:pt x="1011834" y="457200"/>
                  </a:lnTo>
                  <a:lnTo>
                    <a:pt x="1011834" y="330"/>
                  </a:lnTo>
                  <a:lnTo>
                    <a:pt x="1008354" y="1358"/>
                  </a:lnTo>
                  <a:lnTo>
                    <a:pt x="1008354" y="114300"/>
                  </a:lnTo>
                  <a:lnTo>
                    <a:pt x="1007668" y="127000"/>
                  </a:lnTo>
                  <a:lnTo>
                    <a:pt x="999083" y="127000"/>
                  </a:lnTo>
                  <a:lnTo>
                    <a:pt x="998486" y="123367"/>
                  </a:lnTo>
                  <a:lnTo>
                    <a:pt x="998486" y="139700"/>
                  </a:lnTo>
                  <a:lnTo>
                    <a:pt x="997750" y="152400"/>
                  </a:lnTo>
                  <a:lnTo>
                    <a:pt x="990396" y="152400"/>
                  </a:lnTo>
                  <a:lnTo>
                    <a:pt x="990257" y="151752"/>
                  </a:lnTo>
                  <a:lnTo>
                    <a:pt x="990257" y="609600"/>
                  </a:lnTo>
                  <a:lnTo>
                    <a:pt x="979093" y="609600"/>
                  </a:lnTo>
                  <a:lnTo>
                    <a:pt x="979436" y="596900"/>
                  </a:lnTo>
                  <a:lnTo>
                    <a:pt x="989761" y="596900"/>
                  </a:lnTo>
                  <a:lnTo>
                    <a:pt x="990257" y="609600"/>
                  </a:lnTo>
                  <a:lnTo>
                    <a:pt x="990257" y="151752"/>
                  </a:lnTo>
                  <a:lnTo>
                    <a:pt x="987679" y="139700"/>
                  </a:lnTo>
                  <a:lnTo>
                    <a:pt x="998486" y="139700"/>
                  </a:lnTo>
                  <a:lnTo>
                    <a:pt x="998486" y="123367"/>
                  </a:lnTo>
                  <a:lnTo>
                    <a:pt x="997000" y="114300"/>
                  </a:lnTo>
                  <a:lnTo>
                    <a:pt x="1008354" y="114300"/>
                  </a:lnTo>
                  <a:lnTo>
                    <a:pt x="1008354" y="1358"/>
                  </a:lnTo>
                  <a:lnTo>
                    <a:pt x="979932" y="9702"/>
                  </a:lnTo>
                  <a:lnTo>
                    <a:pt x="979932" y="342900"/>
                  </a:lnTo>
                  <a:lnTo>
                    <a:pt x="977506" y="349059"/>
                  </a:lnTo>
                  <a:lnTo>
                    <a:pt x="977506" y="406400"/>
                  </a:lnTo>
                  <a:lnTo>
                    <a:pt x="975715" y="419100"/>
                  </a:lnTo>
                  <a:lnTo>
                    <a:pt x="972299" y="419100"/>
                  </a:lnTo>
                  <a:lnTo>
                    <a:pt x="970305" y="431800"/>
                  </a:lnTo>
                  <a:lnTo>
                    <a:pt x="969022" y="431800"/>
                  </a:lnTo>
                  <a:lnTo>
                    <a:pt x="969022" y="673100"/>
                  </a:lnTo>
                  <a:lnTo>
                    <a:pt x="966393" y="685800"/>
                  </a:lnTo>
                  <a:lnTo>
                    <a:pt x="964412" y="673100"/>
                  </a:lnTo>
                  <a:lnTo>
                    <a:pt x="969022" y="673100"/>
                  </a:lnTo>
                  <a:lnTo>
                    <a:pt x="969022" y="431800"/>
                  </a:lnTo>
                  <a:lnTo>
                    <a:pt x="963866" y="431800"/>
                  </a:lnTo>
                  <a:lnTo>
                    <a:pt x="960043" y="419100"/>
                  </a:lnTo>
                  <a:lnTo>
                    <a:pt x="973734" y="406400"/>
                  </a:lnTo>
                  <a:lnTo>
                    <a:pt x="977506" y="406400"/>
                  </a:lnTo>
                  <a:lnTo>
                    <a:pt x="977506" y="349059"/>
                  </a:lnTo>
                  <a:lnTo>
                    <a:pt x="974928" y="355600"/>
                  </a:lnTo>
                  <a:lnTo>
                    <a:pt x="974775" y="368300"/>
                  </a:lnTo>
                  <a:lnTo>
                    <a:pt x="965403" y="355600"/>
                  </a:lnTo>
                  <a:lnTo>
                    <a:pt x="962609" y="355600"/>
                  </a:lnTo>
                  <a:lnTo>
                    <a:pt x="960602" y="342900"/>
                  </a:lnTo>
                  <a:lnTo>
                    <a:pt x="959688" y="342900"/>
                  </a:lnTo>
                  <a:lnTo>
                    <a:pt x="960145" y="330200"/>
                  </a:lnTo>
                  <a:lnTo>
                    <a:pt x="966584" y="342900"/>
                  </a:lnTo>
                  <a:lnTo>
                    <a:pt x="971499" y="330200"/>
                  </a:lnTo>
                  <a:lnTo>
                    <a:pt x="974521" y="330200"/>
                  </a:lnTo>
                  <a:lnTo>
                    <a:pt x="971207" y="342900"/>
                  </a:lnTo>
                  <a:lnTo>
                    <a:pt x="979932" y="342900"/>
                  </a:lnTo>
                  <a:lnTo>
                    <a:pt x="979932" y="9702"/>
                  </a:lnTo>
                  <a:lnTo>
                    <a:pt x="969721" y="12700"/>
                  </a:lnTo>
                  <a:lnTo>
                    <a:pt x="950023" y="12700"/>
                  </a:lnTo>
                  <a:lnTo>
                    <a:pt x="950023" y="165100"/>
                  </a:lnTo>
                  <a:lnTo>
                    <a:pt x="948080" y="170027"/>
                  </a:lnTo>
                  <a:lnTo>
                    <a:pt x="948080" y="558800"/>
                  </a:lnTo>
                  <a:lnTo>
                    <a:pt x="947445" y="571500"/>
                  </a:lnTo>
                  <a:lnTo>
                    <a:pt x="943470" y="571500"/>
                  </a:lnTo>
                  <a:lnTo>
                    <a:pt x="943470" y="609600"/>
                  </a:lnTo>
                  <a:lnTo>
                    <a:pt x="943025" y="622300"/>
                  </a:lnTo>
                  <a:lnTo>
                    <a:pt x="942136" y="622300"/>
                  </a:lnTo>
                  <a:lnTo>
                    <a:pt x="940892" y="626846"/>
                  </a:lnTo>
                  <a:lnTo>
                    <a:pt x="940892" y="812800"/>
                  </a:lnTo>
                  <a:lnTo>
                    <a:pt x="939850" y="812800"/>
                  </a:lnTo>
                  <a:lnTo>
                    <a:pt x="930478" y="800100"/>
                  </a:lnTo>
                  <a:lnTo>
                    <a:pt x="940739" y="800100"/>
                  </a:lnTo>
                  <a:lnTo>
                    <a:pt x="940892" y="812800"/>
                  </a:lnTo>
                  <a:lnTo>
                    <a:pt x="940892" y="626846"/>
                  </a:lnTo>
                  <a:lnTo>
                    <a:pt x="938657" y="635000"/>
                  </a:lnTo>
                  <a:lnTo>
                    <a:pt x="928243" y="635000"/>
                  </a:lnTo>
                  <a:lnTo>
                    <a:pt x="933208" y="622300"/>
                  </a:lnTo>
                  <a:lnTo>
                    <a:pt x="937615" y="622300"/>
                  </a:lnTo>
                  <a:lnTo>
                    <a:pt x="941933" y="609600"/>
                  </a:lnTo>
                  <a:lnTo>
                    <a:pt x="943470" y="609600"/>
                  </a:lnTo>
                  <a:lnTo>
                    <a:pt x="943470" y="571500"/>
                  </a:lnTo>
                  <a:lnTo>
                    <a:pt x="932383" y="571500"/>
                  </a:lnTo>
                  <a:lnTo>
                    <a:pt x="927138" y="558800"/>
                  </a:lnTo>
                  <a:lnTo>
                    <a:pt x="948080" y="558800"/>
                  </a:lnTo>
                  <a:lnTo>
                    <a:pt x="948080" y="170027"/>
                  </a:lnTo>
                  <a:lnTo>
                    <a:pt x="945007" y="177800"/>
                  </a:lnTo>
                  <a:lnTo>
                    <a:pt x="945705" y="177800"/>
                  </a:lnTo>
                  <a:lnTo>
                    <a:pt x="947089" y="190500"/>
                  </a:lnTo>
                  <a:lnTo>
                    <a:pt x="944511" y="190500"/>
                  </a:lnTo>
                  <a:lnTo>
                    <a:pt x="944511" y="381000"/>
                  </a:lnTo>
                  <a:lnTo>
                    <a:pt x="939698" y="381000"/>
                  </a:lnTo>
                  <a:lnTo>
                    <a:pt x="938212" y="393700"/>
                  </a:lnTo>
                  <a:lnTo>
                    <a:pt x="936180" y="393700"/>
                  </a:lnTo>
                  <a:lnTo>
                    <a:pt x="936180" y="431800"/>
                  </a:lnTo>
                  <a:lnTo>
                    <a:pt x="922591" y="431800"/>
                  </a:lnTo>
                  <a:lnTo>
                    <a:pt x="922591" y="482600"/>
                  </a:lnTo>
                  <a:lnTo>
                    <a:pt x="920051" y="495300"/>
                  </a:lnTo>
                  <a:lnTo>
                    <a:pt x="911771" y="495300"/>
                  </a:lnTo>
                  <a:lnTo>
                    <a:pt x="912660" y="482600"/>
                  </a:lnTo>
                  <a:lnTo>
                    <a:pt x="916635" y="482600"/>
                  </a:lnTo>
                  <a:lnTo>
                    <a:pt x="919213" y="469900"/>
                  </a:lnTo>
                  <a:lnTo>
                    <a:pt x="922591" y="482600"/>
                  </a:lnTo>
                  <a:lnTo>
                    <a:pt x="922591" y="431800"/>
                  </a:lnTo>
                  <a:lnTo>
                    <a:pt x="922286" y="431800"/>
                  </a:lnTo>
                  <a:lnTo>
                    <a:pt x="924471" y="419100"/>
                  </a:lnTo>
                  <a:lnTo>
                    <a:pt x="917333" y="419100"/>
                  </a:lnTo>
                  <a:lnTo>
                    <a:pt x="914603" y="406400"/>
                  </a:lnTo>
                  <a:lnTo>
                    <a:pt x="922718" y="406400"/>
                  </a:lnTo>
                  <a:lnTo>
                    <a:pt x="929119" y="419100"/>
                  </a:lnTo>
                  <a:lnTo>
                    <a:pt x="933704" y="419100"/>
                  </a:lnTo>
                  <a:lnTo>
                    <a:pt x="936180" y="431800"/>
                  </a:lnTo>
                  <a:lnTo>
                    <a:pt x="936180" y="393700"/>
                  </a:lnTo>
                  <a:lnTo>
                    <a:pt x="932408" y="393700"/>
                  </a:lnTo>
                  <a:lnTo>
                    <a:pt x="929830" y="381000"/>
                  </a:lnTo>
                  <a:lnTo>
                    <a:pt x="924318" y="393700"/>
                  </a:lnTo>
                  <a:lnTo>
                    <a:pt x="920851" y="393700"/>
                  </a:lnTo>
                  <a:lnTo>
                    <a:pt x="921943" y="381000"/>
                  </a:lnTo>
                  <a:lnTo>
                    <a:pt x="927049" y="381000"/>
                  </a:lnTo>
                  <a:lnTo>
                    <a:pt x="926998" y="368300"/>
                  </a:lnTo>
                  <a:lnTo>
                    <a:pt x="943368" y="368300"/>
                  </a:lnTo>
                  <a:lnTo>
                    <a:pt x="944511" y="381000"/>
                  </a:lnTo>
                  <a:lnTo>
                    <a:pt x="944511" y="190500"/>
                  </a:lnTo>
                  <a:lnTo>
                    <a:pt x="929335" y="190500"/>
                  </a:lnTo>
                  <a:lnTo>
                    <a:pt x="926160" y="177800"/>
                  </a:lnTo>
                  <a:lnTo>
                    <a:pt x="924966" y="177800"/>
                  </a:lnTo>
                  <a:lnTo>
                    <a:pt x="924267" y="165100"/>
                  </a:lnTo>
                  <a:lnTo>
                    <a:pt x="950023" y="165100"/>
                  </a:lnTo>
                  <a:lnTo>
                    <a:pt x="950023" y="12700"/>
                  </a:lnTo>
                  <a:lnTo>
                    <a:pt x="934885" y="12700"/>
                  </a:lnTo>
                  <a:lnTo>
                    <a:pt x="934885" y="50800"/>
                  </a:lnTo>
                  <a:lnTo>
                    <a:pt x="933107" y="63500"/>
                  </a:lnTo>
                  <a:lnTo>
                    <a:pt x="929233" y="63500"/>
                  </a:lnTo>
                  <a:lnTo>
                    <a:pt x="928090" y="76200"/>
                  </a:lnTo>
                  <a:lnTo>
                    <a:pt x="923582" y="76200"/>
                  </a:lnTo>
                  <a:lnTo>
                    <a:pt x="919861" y="63500"/>
                  </a:lnTo>
                  <a:lnTo>
                    <a:pt x="917879" y="50800"/>
                  </a:lnTo>
                  <a:lnTo>
                    <a:pt x="934885" y="50800"/>
                  </a:lnTo>
                  <a:lnTo>
                    <a:pt x="934885" y="12700"/>
                  </a:lnTo>
                  <a:lnTo>
                    <a:pt x="929678" y="12700"/>
                  </a:lnTo>
                  <a:lnTo>
                    <a:pt x="929982" y="25400"/>
                  </a:lnTo>
                  <a:lnTo>
                    <a:pt x="918667" y="25400"/>
                  </a:lnTo>
                  <a:lnTo>
                    <a:pt x="920229" y="13931"/>
                  </a:lnTo>
                  <a:lnTo>
                    <a:pt x="917422" y="14846"/>
                  </a:lnTo>
                  <a:lnTo>
                    <a:pt x="917422" y="317500"/>
                  </a:lnTo>
                  <a:lnTo>
                    <a:pt x="916635" y="330200"/>
                  </a:lnTo>
                  <a:lnTo>
                    <a:pt x="915644" y="330200"/>
                  </a:lnTo>
                  <a:lnTo>
                    <a:pt x="916089" y="342900"/>
                  </a:lnTo>
                  <a:lnTo>
                    <a:pt x="908443" y="342900"/>
                  </a:lnTo>
                  <a:lnTo>
                    <a:pt x="905814" y="330200"/>
                  </a:lnTo>
                  <a:lnTo>
                    <a:pt x="914946" y="330200"/>
                  </a:lnTo>
                  <a:lnTo>
                    <a:pt x="917422" y="317500"/>
                  </a:lnTo>
                  <a:lnTo>
                    <a:pt x="917422" y="14846"/>
                  </a:lnTo>
                  <a:lnTo>
                    <a:pt x="909154" y="17526"/>
                  </a:lnTo>
                  <a:lnTo>
                    <a:pt x="909154" y="127000"/>
                  </a:lnTo>
                  <a:lnTo>
                    <a:pt x="909091" y="139700"/>
                  </a:lnTo>
                  <a:lnTo>
                    <a:pt x="907008" y="152400"/>
                  </a:lnTo>
                  <a:lnTo>
                    <a:pt x="902042" y="152400"/>
                  </a:lnTo>
                  <a:lnTo>
                    <a:pt x="902042" y="774700"/>
                  </a:lnTo>
                  <a:lnTo>
                    <a:pt x="901357" y="787400"/>
                  </a:lnTo>
                  <a:lnTo>
                    <a:pt x="899718" y="800100"/>
                  </a:lnTo>
                  <a:lnTo>
                    <a:pt x="897978" y="800100"/>
                  </a:lnTo>
                  <a:lnTo>
                    <a:pt x="897978" y="889000"/>
                  </a:lnTo>
                  <a:lnTo>
                    <a:pt x="894359" y="901700"/>
                  </a:lnTo>
                  <a:lnTo>
                    <a:pt x="894016" y="901700"/>
                  </a:lnTo>
                  <a:lnTo>
                    <a:pt x="892479" y="889000"/>
                  </a:lnTo>
                  <a:lnTo>
                    <a:pt x="897978" y="889000"/>
                  </a:lnTo>
                  <a:lnTo>
                    <a:pt x="897978" y="800100"/>
                  </a:lnTo>
                  <a:lnTo>
                    <a:pt x="888707" y="800100"/>
                  </a:lnTo>
                  <a:lnTo>
                    <a:pt x="886904" y="787400"/>
                  </a:lnTo>
                  <a:lnTo>
                    <a:pt x="888072" y="787400"/>
                  </a:lnTo>
                  <a:lnTo>
                    <a:pt x="891743" y="774700"/>
                  </a:lnTo>
                  <a:lnTo>
                    <a:pt x="902042" y="774700"/>
                  </a:lnTo>
                  <a:lnTo>
                    <a:pt x="902042" y="152400"/>
                  </a:lnTo>
                  <a:lnTo>
                    <a:pt x="895946" y="152400"/>
                  </a:lnTo>
                  <a:lnTo>
                    <a:pt x="895946" y="203200"/>
                  </a:lnTo>
                  <a:lnTo>
                    <a:pt x="892784" y="203200"/>
                  </a:lnTo>
                  <a:lnTo>
                    <a:pt x="892784" y="546100"/>
                  </a:lnTo>
                  <a:lnTo>
                    <a:pt x="891768" y="546100"/>
                  </a:lnTo>
                  <a:lnTo>
                    <a:pt x="887907" y="555802"/>
                  </a:lnTo>
                  <a:lnTo>
                    <a:pt x="887907" y="660400"/>
                  </a:lnTo>
                  <a:lnTo>
                    <a:pt x="886028" y="660400"/>
                  </a:lnTo>
                  <a:lnTo>
                    <a:pt x="883297" y="665822"/>
                  </a:lnTo>
                  <a:lnTo>
                    <a:pt x="883297" y="952500"/>
                  </a:lnTo>
                  <a:lnTo>
                    <a:pt x="879271" y="964933"/>
                  </a:lnTo>
                  <a:lnTo>
                    <a:pt x="879271" y="977900"/>
                  </a:lnTo>
                  <a:lnTo>
                    <a:pt x="873874" y="977900"/>
                  </a:lnTo>
                  <a:lnTo>
                    <a:pt x="877785" y="965200"/>
                  </a:lnTo>
                  <a:lnTo>
                    <a:pt x="879271" y="977900"/>
                  </a:lnTo>
                  <a:lnTo>
                    <a:pt x="879271" y="964933"/>
                  </a:lnTo>
                  <a:lnTo>
                    <a:pt x="879182" y="965200"/>
                  </a:lnTo>
                  <a:lnTo>
                    <a:pt x="876249" y="952500"/>
                  </a:lnTo>
                  <a:lnTo>
                    <a:pt x="883297" y="952500"/>
                  </a:lnTo>
                  <a:lnTo>
                    <a:pt x="883297" y="665822"/>
                  </a:lnTo>
                  <a:lnTo>
                    <a:pt x="879627" y="673100"/>
                  </a:lnTo>
                  <a:lnTo>
                    <a:pt x="876350" y="673100"/>
                  </a:lnTo>
                  <a:lnTo>
                    <a:pt x="879779" y="685800"/>
                  </a:lnTo>
                  <a:lnTo>
                    <a:pt x="878979" y="685800"/>
                  </a:lnTo>
                  <a:lnTo>
                    <a:pt x="878979" y="800100"/>
                  </a:lnTo>
                  <a:lnTo>
                    <a:pt x="878928" y="800417"/>
                  </a:lnTo>
                  <a:lnTo>
                    <a:pt x="878928" y="927100"/>
                  </a:lnTo>
                  <a:lnTo>
                    <a:pt x="875906" y="919657"/>
                  </a:lnTo>
                  <a:lnTo>
                    <a:pt x="875906" y="952500"/>
                  </a:lnTo>
                  <a:lnTo>
                    <a:pt x="865835" y="952500"/>
                  </a:lnTo>
                  <a:lnTo>
                    <a:pt x="871639" y="939800"/>
                  </a:lnTo>
                  <a:lnTo>
                    <a:pt x="874166" y="939800"/>
                  </a:lnTo>
                  <a:lnTo>
                    <a:pt x="875906" y="952500"/>
                  </a:lnTo>
                  <a:lnTo>
                    <a:pt x="875906" y="919657"/>
                  </a:lnTo>
                  <a:lnTo>
                    <a:pt x="873772" y="914400"/>
                  </a:lnTo>
                  <a:lnTo>
                    <a:pt x="877646" y="914400"/>
                  </a:lnTo>
                  <a:lnTo>
                    <a:pt x="878928" y="927100"/>
                  </a:lnTo>
                  <a:lnTo>
                    <a:pt x="878928" y="800417"/>
                  </a:lnTo>
                  <a:lnTo>
                    <a:pt x="876896" y="812800"/>
                  </a:lnTo>
                  <a:lnTo>
                    <a:pt x="876096" y="812800"/>
                  </a:lnTo>
                  <a:lnTo>
                    <a:pt x="876096" y="863600"/>
                  </a:lnTo>
                  <a:lnTo>
                    <a:pt x="867714" y="863600"/>
                  </a:lnTo>
                  <a:lnTo>
                    <a:pt x="864247" y="850900"/>
                  </a:lnTo>
                  <a:lnTo>
                    <a:pt x="874661" y="850900"/>
                  </a:lnTo>
                  <a:lnTo>
                    <a:pt x="876096" y="863600"/>
                  </a:lnTo>
                  <a:lnTo>
                    <a:pt x="876096" y="812800"/>
                  </a:lnTo>
                  <a:lnTo>
                    <a:pt x="854468" y="812800"/>
                  </a:lnTo>
                  <a:lnTo>
                    <a:pt x="854468" y="939800"/>
                  </a:lnTo>
                  <a:lnTo>
                    <a:pt x="852741" y="952500"/>
                  </a:lnTo>
                  <a:lnTo>
                    <a:pt x="843902" y="952500"/>
                  </a:lnTo>
                  <a:lnTo>
                    <a:pt x="843216" y="939800"/>
                  </a:lnTo>
                  <a:lnTo>
                    <a:pt x="843013" y="939800"/>
                  </a:lnTo>
                  <a:lnTo>
                    <a:pt x="840778" y="927100"/>
                  </a:lnTo>
                  <a:lnTo>
                    <a:pt x="846836" y="927100"/>
                  </a:lnTo>
                  <a:lnTo>
                    <a:pt x="846086" y="914400"/>
                  </a:lnTo>
                  <a:lnTo>
                    <a:pt x="843013" y="914400"/>
                  </a:lnTo>
                  <a:lnTo>
                    <a:pt x="840282" y="922832"/>
                  </a:lnTo>
                  <a:lnTo>
                    <a:pt x="840282" y="952500"/>
                  </a:lnTo>
                  <a:lnTo>
                    <a:pt x="838593" y="965200"/>
                  </a:lnTo>
                  <a:lnTo>
                    <a:pt x="831557" y="965200"/>
                  </a:lnTo>
                  <a:lnTo>
                    <a:pt x="835126" y="952500"/>
                  </a:lnTo>
                  <a:lnTo>
                    <a:pt x="840282" y="952500"/>
                  </a:lnTo>
                  <a:lnTo>
                    <a:pt x="840282" y="922832"/>
                  </a:lnTo>
                  <a:lnTo>
                    <a:pt x="838898" y="927100"/>
                  </a:lnTo>
                  <a:lnTo>
                    <a:pt x="829373" y="927100"/>
                  </a:lnTo>
                  <a:lnTo>
                    <a:pt x="832294" y="914400"/>
                  </a:lnTo>
                  <a:lnTo>
                    <a:pt x="835177" y="914400"/>
                  </a:lnTo>
                  <a:lnTo>
                    <a:pt x="835469" y="901700"/>
                  </a:lnTo>
                  <a:lnTo>
                    <a:pt x="843241" y="901700"/>
                  </a:lnTo>
                  <a:lnTo>
                    <a:pt x="846328" y="914400"/>
                  </a:lnTo>
                  <a:lnTo>
                    <a:pt x="847928" y="914400"/>
                  </a:lnTo>
                  <a:lnTo>
                    <a:pt x="847674" y="927100"/>
                  </a:lnTo>
                  <a:lnTo>
                    <a:pt x="848868" y="927100"/>
                  </a:lnTo>
                  <a:lnTo>
                    <a:pt x="852830" y="939800"/>
                  </a:lnTo>
                  <a:lnTo>
                    <a:pt x="854468" y="939800"/>
                  </a:lnTo>
                  <a:lnTo>
                    <a:pt x="854468" y="812800"/>
                  </a:lnTo>
                  <a:lnTo>
                    <a:pt x="843902" y="812800"/>
                  </a:lnTo>
                  <a:lnTo>
                    <a:pt x="839292" y="825500"/>
                  </a:lnTo>
                  <a:lnTo>
                    <a:pt x="844702" y="825500"/>
                  </a:lnTo>
                  <a:lnTo>
                    <a:pt x="835621" y="838200"/>
                  </a:lnTo>
                  <a:lnTo>
                    <a:pt x="832739" y="825500"/>
                  </a:lnTo>
                  <a:lnTo>
                    <a:pt x="835367" y="825500"/>
                  </a:lnTo>
                  <a:lnTo>
                    <a:pt x="834682" y="812800"/>
                  </a:lnTo>
                  <a:lnTo>
                    <a:pt x="833094" y="812800"/>
                  </a:lnTo>
                  <a:lnTo>
                    <a:pt x="830021" y="825500"/>
                  </a:lnTo>
                  <a:lnTo>
                    <a:pt x="821486" y="825500"/>
                  </a:lnTo>
                  <a:lnTo>
                    <a:pt x="822972" y="812800"/>
                  </a:lnTo>
                  <a:lnTo>
                    <a:pt x="817511" y="812800"/>
                  </a:lnTo>
                  <a:lnTo>
                    <a:pt x="817219" y="800100"/>
                  </a:lnTo>
                  <a:lnTo>
                    <a:pt x="817016" y="800100"/>
                  </a:lnTo>
                  <a:lnTo>
                    <a:pt x="816178" y="787400"/>
                  </a:lnTo>
                  <a:lnTo>
                    <a:pt x="830211" y="787400"/>
                  </a:lnTo>
                  <a:lnTo>
                    <a:pt x="830859" y="800100"/>
                  </a:lnTo>
                  <a:lnTo>
                    <a:pt x="833780" y="787400"/>
                  </a:lnTo>
                  <a:lnTo>
                    <a:pt x="856005" y="787400"/>
                  </a:lnTo>
                  <a:lnTo>
                    <a:pt x="860526" y="774700"/>
                  </a:lnTo>
                  <a:lnTo>
                    <a:pt x="869848" y="774700"/>
                  </a:lnTo>
                  <a:lnTo>
                    <a:pt x="866825" y="787400"/>
                  </a:lnTo>
                  <a:lnTo>
                    <a:pt x="868514" y="787400"/>
                  </a:lnTo>
                  <a:lnTo>
                    <a:pt x="873379" y="800100"/>
                  </a:lnTo>
                  <a:lnTo>
                    <a:pt x="878979" y="800100"/>
                  </a:lnTo>
                  <a:lnTo>
                    <a:pt x="878979" y="685800"/>
                  </a:lnTo>
                  <a:lnTo>
                    <a:pt x="877100" y="685800"/>
                  </a:lnTo>
                  <a:lnTo>
                    <a:pt x="875703" y="698500"/>
                  </a:lnTo>
                  <a:lnTo>
                    <a:pt x="872921" y="698500"/>
                  </a:lnTo>
                  <a:lnTo>
                    <a:pt x="871042" y="685800"/>
                  </a:lnTo>
                  <a:lnTo>
                    <a:pt x="851103" y="685800"/>
                  </a:lnTo>
                  <a:lnTo>
                    <a:pt x="855510" y="673100"/>
                  </a:lnTo>
                  <a:lnTo>
                    <a:pt x="869899" y="673100"/>
                  </a:lnTo>
                  <a:lnTo>
                    <a:pt x="869556" y="660400"/>
                  </a:lnTo>
                  <a:lnTo>
                    <a:pt x="872375" y="647700"/>
                  </a:lnTo>
                  <a:lnTo>
                    <a:pt x="886663" y="647700"/>
                  </a:lnTo>
                  <a:lnTo>
                    <a:pt x="887907" y="660400"/>
                  </a:lnTo>
                  <a:lnTo>
                    <a:pt x="887907" y="555802"/>
                  </a:lnTo>
                  <a:lnTo>
                    <a:pt x="886714" y="558800"/>
                  </a:lnTo>
                  <a:lnTo>
                    <a:pt x="884631" y="558800"/>
                  </a:lnTo>
                  <a:lnTo>
                    <a:pt x="885431" y="546100"/>
                  </a:lnTo>
                  <a:lnTo>
                    <a:pt x="882700" y="546100"/>
                  </a:lnTo>
                  <a:lnTo>
                    <a:pt x="882700" y="622300"/>
                  </a:lnTo>
                  <a:lnTo>
                    <a:pt x="882053" y="635000"/>
                  </a:lnTo>
                  <a:lnTo>
                    <a:pt x="878725" y="635000"/>
                  </a:lnTo>
                  <a:lnTo>
                    <a:pt x="871143" y="647700"/>
                  </a:lnTo>
                  <a:lnTo>
                    <a:pt x="867664" y="635000"/>
                  </a:lnTo>
                  <a:lnTo>
                    <a:pt x="863396" y="635000"/>
                  </a:lnTo>
                  <a:lnTo>
                    <a:pt x="868070" y="622300"/>
                  </a:lnTo>
                  <a:lnTo>
                    <a:pt x="882700" y="622300"/>
                  </a:lnTo>
                  <a:lnTo>
                    <a:pt x="882700" y="546100"/>
                  </a:lnTo>
                  <a:lnTo>
                    <a:pt x="877290" y="546100"/>
                  </a:lnTo>
                  <a:lnTo>
                    <a:pt x="874915" y="558800"/>
                  </a:lnTo>
                  <a:lnTo>
                    <a:pt x="874509" y="558800"/>
                  </a:lnTo>
                  <a:lnTo>
                    <a:pt x="871740" y="549351"/>
                  </a:lnTo>
                  <a:lnTo>
                    <a:pt x="871740" y="609600"/>
                  </a:lnTo>
                  <a:lnTo>
                    <a:pt x="867714" y="622300"/>
                  </a:lnTo>
                  <a:lnTo>
                    <a:pt x="858786" y="622300"/>
                  </a:lnTo>
                  <a:lnTo>
                    <a:pt x="858253" y="621080"/>
                  </a:lnTo>
                  <a:lnTo>
                    <a:pt x="858253" y="622300"/>
                  </a:lnTo>
                  <a:lnTo>
                    <a:pt x="856107" y="635000"/>
                  </a:lnTo>
                  <a:lnTo>
                    <a:pt x="842365" y="635000"/>
                  </a:lnTo>
                  <a:lnTo>
                    <a:pt x="840778" y="622300"/>
                  </a:lnTo>
                  <a:lnTo>
                    <a:pt x="858253" y="622300"/>
                  </a:lnTo>
                  <a:lnTo>
                    <a:pt x="858253" y="621080"/>
                  </a:lnTo>
                  <a:lnTo>
                    <a:pt x="853287" y="609600"/>
                  </a:lnTo>
                  <a:lnTo>
                    <a:pt x="840625" y="609600"/>
                  </a:lnTo>
                  <a:lnTo>
                    <a:pt x="843762" y="596900"/>
                  </a:lnTo>
                  <a:lnTo>
                    <a:pt x="855319" y="596900"/>
                  </a:lnTo>
                  <a:lnTo>
                    <a:pt x="859129" y="609600"/>
                  </a:lnTo>
                  <a:lnTo>
                    <a:pt x="871740" y="609600"/>
                  </a:lnTo>
                  <a:lnTo>
                    <a:pt x="871740" y="549351"/>
                  </a:lnTo>
                  <a:lnTo>
                    <a:pt x="870788" y="546100"/>
                  </a:lnTo>
                  <a:lnTo>
                    <a:pt x="877189" y="546100"/>
                  </a:lnTo>
                  <a:lnTo>
                    <a:pt x="879081" y="533400"/>
                  </a:lnTo>
                  <a:lnTo>
                    <a:pt x="889800" y="533400"/>
                  </a:lnTo>
                  <a:lnTo>
                    <a:pt x="892784" y="546100"/>
                  </a:lnTo>
                  <a:lnTo>
                    <a:pt x="892784" y="203200"/>
                  </a:lnTo>
                  <a:lnTo>
                    <a:pt x="892619" y="203200"/>
                  </a:lnTo>
                  <a:lnTo>
                    <a:pt x="892619" y="304800"/>
                  </a:lnTo>
                  <a:lnTo>
                    <a:pt x="887361" y="304800"/>
                  </a:lnTo>
                  <a:lnTo>
                    <a:pt x="887361" y="368300"/>
                  </a:lnTo>
                  <a:lnTo>
                    <a:pt x="886663" y="381000"/>
                  </a:lnTo>
                  <a:lnTo>
                    <a:pt x="877735" y="381000"/>
                  </a:lnTo>
                  <a:lnTo>
                    <a:pt x="880122" y="368300"/>
                  </a:lnTo>
                  <a:lnTo>
                    <a:pt x="887361" y="368300"/>
                  </a:lnTo>
                  <a:lnTo>
                    <a:pt x="887361" y="304800"/>
                  </a:lnTo>
                  <a:lnTo>
                    <a:pt x="882954" y="304800"/>
                  </a:lnTo>
                  <a:lnTo>
                    <a:pt x="882954" y="342900"/>
                  </a:lnTo>
                  <a:lnTo>
                    <a:pt x="873671" y="342900"/>
                  </a:lnTo>
                  <a:lnTo>
                    <a:pt x="875411" y="330200"/>
                  </a:lnTo>
                  <a:lnTo>
                    <a:pt x="880465" y="330200"/>
                  </a:lnTo>
                  <a:lnTo>
                    <a:pt x="882954" y="342900"/>
                  </a:lnTo>
                  <a:lnTo>
                    <a:pt x="882954" y="304800"/>
                  </a:lnTo>
                  <a:lnTo>
                    <a:pt x="875411" y="304800"/>
                  </a:lnTo>
                  <a:lnTo>
                    <a:pt x="876896" y="292100"/>
                  </a:lnTo>
                  <a:lnTo>
                    <a:pt x="888847" y="292100"/>
                  </a:lnTo>
                  <a:lnTo>
                    <a:pt x="892619" y="304800"/>
                  </a:lnTo>
                  <a:lnTo>
                    <a:pt x="892619" y="203200"/>
                  </a:lnTo>
                  <a:lnTo>
                    <a:pt x="886167" y="203200"/>
                  </a:lnTo>
                  <a:lnTo>
                    <a:pt x="887310" y="190500"/>
                  </a:lnTo>
                  <a:lnTo>
                    <a:pt x="895007" y="190500"/>
                  </a:lnTo>
                  <a:lnTo>
                    <a:pt x="895946" y="203200"/>
                  </a:lnTo>
                  <a:lnTo>
                    <a:pt x="895946" y="152400"/>
                  </a:lnTo>
                  <a:lnTo>
                    <a:pt x="895604" y="152400"/>
                  </a:lnTo>
                  <a:lnTo>
                    <a:pt x="887971" y="165100"/>
                  </a:lnTo>
                  <a:lnTo>
                    <a:pt x="879970" y="165100"/>
                  </a:lnTo>
                  <a:lnTo>
                    <a:pt x="877443" y="156794"/>
                  </a:lnTo>
                  <a:lnTo>
                    <a:pt x="877443" y="203200"/>
                  </a:lnTo>
                  <a:lnTo>
                    <a:pt x="867664" y="203200"/>
                  </a:lnTo>
                  <a:lnTo>
                    <a:pt x="867867" y="215900"/>
                  </a:lnTo>
                  <a:lnTo>
                    <a:pt x="863498" y="215900"/>
                  </a:lnTo>
                  <a:lnTo>
                    <a:pt x="862215" y="203200"/>
                  </a:lnTo>
                  <a:lnTo>
                    <a:pt x="854379" y="203200"/>
                  </a:lnTo>
                  <a:lnTo>
                    <a:pt x="852639" y="215900"/>
                  </a:lnTo>
                  <a:lnTo>
                    <a:pt x="862507" y="215900"/>
                  </a:lnTo>
                  <a:lnTo>
                    <a:pt x="865035" y="228600"/>
                  </a:lnTo>
                  <a:lnTo>
                    <a:pt x="860323" y="228600"/>
                  </a:lnTo>
                  <a:lnTo>
                    <a:pt x="860323" y="330200"/>
                  </a:lnTo>
                  <a:lnTo>
                    <a:pt x="854024" y="330200"/>
                  </a:lnTo>
                  <a:lnTo>
                    <a:pt x="854024" y="508000"/>
                  </a:lnTo>
                  <a:lnTo>
                    <a:pt x="847775" y="508000"/>
                  </a:lnTo>
                  <a:lnTo>
                    <a:pt x="851789" y="520700"/>
                  </a:lnTo>
                  <a:lnTo>
                    <a:pt x="838695" y="520700"/>
                  </a:lnTo>
                  <a:lnTo>
                    <a:pt x="841679" y="508000"/>
                  </a:lnTo>
                  <a:lnTo>
                    <a:pt x="840676" y="508000"/>
                  </a:lnTo>
                  <a:lnTo>
                    <a:pt x="841324" y="495300"/>
                  </a:lnTo>
                  <a:lnTo>
                    <a:pt x="853681" y="495300"/>
                  </a:lnTo>
                  <a:lnTo>
                    <a:pt x="854024" y="508000"/>
                  </a:lnTo>
                  <a:lnTo>
                    <a:pt x="854024" y="330200"/>
                  </a:lnTo>
                  <a:lnTo>
                    <a:pt x="848715" y="330200"/>
                  </a:lnTo>
                  <a:lnTo>
                    <a:pt x="850011" y="317500"/>
                  </a:lnTo>
                  <a:lnTo>
                    <a:pt x="853922" y="317500"/>
                  </a:lnTo>
                  <a:lnTo>
                    <a:pt x="860323" y="330200"/>
                  </a:lnTo>
                  <a:lnTo>
                    <a:pt x="860323" y="228600"/>
                  </a:lnTo>
                  <a:lnTo>
                    <a:pt x="858393" y="228600"/>
                  </a:lnTo>
                  <a:lnTo>
                    <a:pt x="859637" y="241300"/>
                  </a:lnTo>
                  <a:lnTo>
                    <a:pt x="853579" y="241300"/>
                  </a:lnTo>
                  <a:lnTo>
                    <a:pt x="855167" y="228600"/>
                  </a:lnTo>
                  <a:lnTo>
                    <a:pt x="854367" y="228600"/>
                  </a:lnTo>
                  <a:lnTo>
                    <a:pt x="851509" y="215900"/>
                  </a:lnTo>
                  <a:lnTo>
                    <a:pt x="836663" y="215900"/>
                  </a:lnTo>
                  <a:lnTo>
                    <a:pt x="836218" y="203200"/>
                  </a:lnTo>
                  <a:lnTo>
                    <a:pt x="850061" y="203200"/>
                  </a:lnTo>
                  <a:lnTo>
                    <a:pt x="848614" y="190500"/>
                  </a:lnTo>
                  <a:lnTo>
                    <a:pt x="864946" y="190500"/>
                  </a:lnTo>
                  <a:lnTo>
                    <a:pt x="863752" y="177800"/>
                  </a:lnTo>
                  <a:lnTo>
                    <a:pt x="851242" y="177800"/>
                  </a:lnTo>
                  <a:lnTo>
                    <a:pt x="851242" y="165100"/>
                  </a:lnTo>
                  <a:lnTo>
                    <a:pt x="866889" y="165100"/>
                  </a:lnTo>
                  <a:lnTo>
                    <a:pt x="873671" y="152400"/>
                  </a:lnTo>
                  <a:lnTo>
                    <a:pt x="875284" y="165100"/>
                  </a:lnTo>
                  <a:lnTo>
                    <a:pt x="874433" y="177800"/>
                  </a:lnTo>
                  <a:lnTo>
                    <a:pt x="871016" y="177800"/>
                  </a:lnTo>
                  <a:lnTo>
                    <a:pt x="864946" y="190500"/>
                  </a:lnTo>
                  <a:lnTo>
                    <a:pt x="873518" y="190500"/>
                  </a:lnTo>
                  <a:lnTo>
                    <a:pt x="877443" y="203200"/>
                  </a:lnTo>
                  <a:lnTo>
                    <a:pt x="877443" y="156794"/>
                  </a:lnTo>
                  <a:lnTo>
                    <a:pt x="876109" y="152400"/>
                  </a:lnTo>
                  <a:lnTo>
                    <a:pt x="874382" y="139700"/>
                  </a:lnTo>
                  <a:lnTo>
                    <a:pt x="874725" y="127000"/>
                  </a:lnTo>
                  <a:lnTo>
                    <a:pt x="877100" y="114300"/>
                  </a:lnTo>
                  <a:lnTo>
                    <a:pt x="903389" y="114300"/>
                  </a:lnTo>
                  <a:lnTo>
                    <a:pt x="907237" y="127000"/>
                  </a:lnTo>
                  <a:lnTo>
                    <a:pt x="909154" y="127000"/>
                  </a:lnTo>
                  <a:lnTo>
                    <a:pt x="909154" y="17526"/>
                  </a:lnTo>
                  <a:lnTo>
                    <a:pt x="875550" y="28422"/>
                  </a:lnTo>
                  <a:lnTo>
                    <a:pt x="875550" y="50800"/>
                  </a:lnTo>
                  <a:lnTo>
                    <a:pt x="861809" y="50800"/>
                  </a:lnTo>
                  <a:lnTo>
                    <a:pt x="860628" y="63500"/>
                  </a:lnTo>
                  <a:lnTo>
                    <a:pt x="859675" y="50800"/>
                  </a:lnTo>
                  <a:lnTo>
                    <a:pt x="854621" y="50800"/>
                  </a:lnTo>
                  <a:lnTo>
                    <a:pt x="857745" y="38100"/>
                  </a:lnTo>
                  <a:lnTo>
                    <a:pt x="874915" y="38100"/>
                  </a:lnTo>
                  <a:lnTo>
                    <a:pt x="875550" y="50800"/>
                  </a:lnTo>
                  <a:lnTo>
                    <a:pt x="875550" y="28422"/>
                  </a:lnTo>
                  <a:lnTo>
                    <a:pt x="850557" y="36512"/>
                  </a:lnTo>
                  <a:lnTo>
                    <a:pt x="850557" y="152400"/>
                  </a:lnTo>
                  <a:lnTo>
                    <a:pt x="847280" y="165100"/>
                  </a:lnTo>
                  <a:lnTo>
                    <a:pt x="836218" y="165100"/>
                  </a:lnTo>
                  <a:lnTo>
                    <a:pt x="836714" y="152400"/>
                  </a:lnTo>
                  <a:lnTo>
                    <a:pt x="850557" y="152400"/>
                  </a:lnTo>
                  <a:lnTo>
                    <a:pt x="850557" y="36512"/>
                  </a:lnTo>
                  <a:lnTo>
                    <a:pt x="845654" y="38100"/>
                  </a:lnTo>
                  <a:lnTo>
                    <a:pt x="838200" y="38100"/>
                  </a:lnTo>
                  <a:lnTo>
                    <a:pt x="838200" y="114300"/>
                  </a:lnTo>
                  <a:lnTo>
                    <a:pt x="837996" y="127000"/>
                  </a:lnTo>
                  <a:lnTo>
                    <a:pt x="835329" y="127000"/>
                  </a:lnTo>
                  <a:lnTo>
                    <a:pt x="835329" y="393700"/>
                  </a:lnTo>
                  <a:lnTo>
                    <a:pt x="829119" y="393700"/>
                  </a:lnTo>
                  <a:lnTo>
                    <a:pt x="829119" y="406400"/>
                  </a:lnTo>
                  <a:lnTo>
                    <a:pt x="829119" y="419100"/>
                  </a:lnTo>
                  <a:lnTo>
                    <a:pt x="828332" y="422529"/>
                  </a:lnTo>
                  <a:lnTo>
                    <a:pt x="828332" y="495300"/>
                  </a:lnTo>
                  <a:lnTo>
                    <a:pt x="823277" y="495300"/>
                  </a:lnTo>
                  <a:lnTo>
                    <a:pt x="823277" y="736600"/>
                  </a:lnTo>
                  <a:lnTo>
                    <a:pt x="821982" y="749300"/>
                  </a:lnTo>
                  <a:lnTo>
                    <a:pt x="817016" y="736600"/>
                  </a:lnTo>
                  <a:lnTo>
                    <a:pt x="815136" y="739749"/>
                  </a:lnTo>
                  <a:lnTo>
                    <a:pt x="815136" y="825500"/>
                  </a:lnTo>
                  <a:lnTo>
                    <a:pt x="813244" y="835571"/>
                  </a:lnTo>
                  <a:lnTo>
                    <a:pt x="813244" y="850900"/>
                  </a:lnTo>
                  <a:lnTo>
                    <a:pt x="812558" y="853211"/>
                  </a:lnTo>
                  <a:lnTo>
                    <a:pt x="812558" y="889000"/>
                  </a:lnTo>
                  <a:lnTo>
                    <a:pt x="808139" y="889000"/>
                  </a:lnTo>
                  <a:lnTo>
                    <a:pt x="808139" y="939800"/>
                  </a:lnTo>
                  <a:lnTo>
                    <a:pt x="794943" y="939800"/>
                  </a:lnTo>
                  <a:lnTo>
                    <a:pt x="799706" y="927100"/>
                  </a:lnTo>
                  <a:lnTo>
                    <a:pt x="805903" y="927100"/>
                  </a:lnTo>
                  <a:lnTo>
                    <a:pt x="808139" y="939800"/>
                  </a:lnTo>
                  <a:lnTo>
                    <a:pt x="808139" y="889000"/>
                  </a:lnTo>
                  <a:lnTo>
                    <a:pt x="805205" y="889000"/>
                  </a:lnTo>
                  <a:lnTo>
                    <a:pt x="806005" y="876300"/>
                  </a:lnTo>
                  <a:lnTo>
                    <a:pt x="812152" y="876300"/>
                  </a:lnTo>
                  <a:lnTo>
                    <a:pt x="812558" y="889000"/>
                  </a:lnTo>
                  <a:lnTo>
                    <a:pt x="812558" y="853211"/>
                  </a:lnTo>
                  <a:lnTo>
                    <a:pt x="809472" y="863600"/>
                  </a:lnTo>
                  <a:lnTo>
                    <a:pt x="807643" y="863600"/>
                  </a:lnTo>
                  <a:lnTo>
                    <a:pt x="803973" y="850900"/>
                  </a:lnTo>
                  <a:lnTo>
                    <a:pt x="813244" y="850900"/>
                  </a:lnTo>
                  <a:lnTo>
                    <a:pt x="813244" y="835571"/>
                  </a:lnTo>
                  <a:lnTo>
                    <a:pt x="812749" y="838200"/>
                  </a:lnTo>
                  <a:lnTo>
                    <a:pt x="793597" y="838200"/>
                  </a:lnTo>
                  <a:lnTo>
                    <a:pt x="791019" y="825500"/>
                  </a:lnTo>
                  <a:lnTo>
                    <a:pt x="788936" y="825500"/>
                  </a:lnTo>
                  <a:lnTo>
                    <a:pt x="792861" y="812800"/>
                  </a:lnTo>
                  <a:lnTo>
                    <a:pt x="787400" y="812800"/>
                  </a:lnTo>
                  <a:lnTo>
                    <a:pt x="787895" y="800100"/>
                  </a:lnTo>
                  <a:lnTo>
                    <a:pt x="803770" y="800100"/>
                  </a:lnTo>
                  <a:lnTo>
                    <a:pt x="799058" y="812800"/>
                  </a:lnTo>
                  <a:lnTo>
                    <a:pt x="798563" y="812800"/>
                  </a:lnTo>
                  <a:lnTo>
                    <a:pt x="796429" y="825500"/>
                  </a:lnTo>
                  <a:lnTo>
                    <a:pt x="815136" y="825500"/>
                  </a:lnTo>
                  <a:lnTo>
                    <a:pt x="815136" y="739749"/>
                  </a:lnTo>
                  <a:lnTo>
                    <a:pt x="809421" y="749300"/>
                  </a:lnTo>
                  <a:lnTo>
                    <a:pt x="803033" y="736600"/>
                  </a:lnTo>
                  <a:lnTo>
                    <a:pt x="817016" y="736600"/>
                  </a:lnTo>
                  <a:lnTo>
                    <a:pt x="819048" y="736600"/>
                  </a:lnTo>
                  <a:lnTo>
                    <a:pt x="815086" y="723900"/>
                  </a:lnTo>
                  <a:lnTo>
                    <a:pt x="819416" y="723900"/>
                  </a:lnTo>
                  <a:lnTo>
                    <a:pt x="822401" y="736600"/>
                  </a:lnTo>
                  <a:lnTo>
                    <a:pt x="823277" y="736600"/>
                  </a:lnTo>
                  <a:lnTo>
                    <a:pt x="823277" y="495300"/>
                  </a:lnTo>
                  <a:lnTo>
                    <a:pt x="822667" y="495300"/>
                  </a:lnTo>
                  <a:lnTo>
                    <a:pt x="822667" y="685800"/>
                  </a:lnTo>
                  <a:lnTo>
                    <a:pt x="801395" y="685800"/>
                  </a:lnTo>
                  <a:lnTo>
                    <a:pt x="799503" y="673100"/>
                  </a:lnTo>
                  <a:lnTo>
                    <a:pt x="821486" y="673100"/>
                  </a:lnTo>
                  <a:lnTo>
                    <a:pt x="822667" y="685800"/>
                  </a:lnTo>
                  <a:lnTo>
                    <a:pt x="822667" y="495300"/>
                  </a:lnTo>
                  <a:lnTo>
                    <a:pt x="818502" y="495300"/>
                  </a:lnTo>
                  <a:lnTo>
                    <a:pt x="818502" y="647700"/>
                  </a:lnTo>
                  <a:lnTo>
                    <a:pt x="815086" y="647700"/>
                  </a:lnTo>
                  <a:lnTo>
                    <a:pt x="811911" y="660400"/>
                  </a:lnTo>
                  <a:lnTo>
                    <a:pt x="810666" y="647700"/>
                  </a:lnTo>
                  <a:lnTo>
                    <a:pt x="800100" y="647700"/>
                  </a:lnTo>
                  <a:lnTo>
                    <a:pt x="804367" y="635000"/>
                  </a:lnTo>
                  <a:lnTo>
                    <a:pt x="801636" y="635000"/>
                  </a:lnTo>
                  <a:lnTo>
                    <a:pt x="803529" y="622300"/>
                  </a:lnTo>
                  <a:lnTo>
                    <a:pt x="807199" y="622300"/>
                  </a:lnTo>
                  <a:lnTo>
                    <a:pt x="806843" y="635000"/>
                  </a:lnTo>
                  <a:lnTo>
                    <a:pt x="811314" y="635000"/>
                  </a:lnTo>
                  <a:lnTo>
                    <a:pt x="818502" y="647700"/>
                  </a:lnTo>
                  <a:lnTo>
                    <a:pt x="818502" y="495300"/>
                  </a:lnTo>
                  <a:lnTo>
                    <a:pt x="818007" y="495300"/>
                  </a:lnTo>
                  <a:lnTo>
                    <a:pt x="813600" y="484238"/>
                  </a:lnTo>
                  <a:lnTo>
                    <a:pt x="813600" y="558800"/>
                  </a:lnTo>
                  <a:lnTo>
                    <a:pt x="802132" y="558800"/>
                  </a:lnTo>
                  <a:lnTo>
                    <a:pt x="797128" y="551688"/>
                  </a:lnTo>
                  <a:lnTo>
                    <a:pt x="797128" y="647700"/>
                  </a:lnTo>
                  <a:lnTo>
                    <a:pt x="792416" y="647700"/>
                  </a:lnTo>
                  <a:lnTo>
                    <a:pt x="793356" y="660400"/>
                  </a:lnTo>
                  <a:lnTo>
                    <a:pt x="789978" y="660400"/>
                  </a:lnTo>
                  <a:lnTo>
                    <a:pt x="787946" y="673100"/>
                  </a:lnTo>
                  <a:lnTo>
                    <a:pt x="778624" y="673100"/>
                  </a:lnTo>
                  <a:lnTo>
                    <a:pt x="778624" y="1193800"/>
                  </a:lnTo>
                  <a:lnTo>
                    <a:pt x="776986" y="1206500"/>
                  </a:lnTo>
                  <a:lnTo>
                    <a:pt x="758278" y="1206500"/>
                  </a:lnTo>
                  <a:lnTo>
                    <a:pt x="758177" y="1202740"/>
                  </a:lnTo>
                  <a:lnTo>
                    <a:pt x="758177" y="1828800"/>
                  </a:lnTo>
                  <a:lnTo>
                    <a:pt x="756399" y="1841500"/>
                  </a:lnTo>
                  <a:lnTo>
                    <a:pt x="752525" y="1841500"/>
                  </a:lnTo>
                  <a:lnTo>
                    <a:pt x="752525" y="1866900"/>
                  </a:lnTo>
                  <a:lnTo>
                    <a:pt x="751433" y="1866900"/>
                  </a:lnTo>
                  <a:lnTo>
                    <a:pt x="751433" y="1879600"/>
                  </a:lnTo>
                  <a:lnTo>
                    <a:pt x="741070" y="1879600"/>
                  </a:lnTo>
                  <a:lnTo>
                    <a:pt x="740968" y="1866900"/>
                  </a:lnTo>
                  <a:lnTo>
                    <a:pt x="740270" y="1866900"/>
                  </a:lnTo>
                  <a:lnTo>
                    <a:pt x="737590" y="1854200"/>
                  </a:lnTo>
                  <a:lnTo>
                    <a:pt x="748207" y="1854200"/>
                  </a:lnTo>
                  <a:lnTo>
                    <a:pt x="752525" y="1866900"/>
                  </a:lnTo>
                  <a:lnTo>
                    <a:pt x="752525" y="1841500"/>
                  </a:lnTo>
                  <a:lnTo>
                    <a:pt x="751484" y="1841500"/>
                  </a:lnTo>
                  <a:lnTo>
                    <a:pt x="749744" y="1828800"/>
                  </a:lnTo>
                  <a:lnTo>
                    <a:pt x="758177" y="1828800"/>
                  </a:lnTo>
                  <a:lnTo>
                    <a:pt x="758177" y="1202740"/>
                  </a:lnTo>
                  <a:lnTo>
                    <a:pt x="757936" y="1193800"/>
                  </a:lnTo>
                  <a:lnTo>
                    <a:pt x="762393" y="1193800"/>
                  </a:lnTo>
                  <a:lnTo>
                    <a:pt x="761606" y="1181100"/>
                  </a:lnTo>
                  <a:lnTo>
                    <a:pt x="774903" y="1181100"/>
                  </a:lnTo>
                  <a:lnTo>
                    <a:pt x="772020" y="1193800"/>
                  </a:lnTo>
                  <a:lnTo>
                    <a:pt x="778624" y="1193800"/>
                  </a:lnTo>
                  <a:lnTo>
                    <a:pt x="778624" y="673100"/>
                  </a:lnTo>
                  <a:lnTo>
                    <a:pt x="772718" y="673100"/>
                  </a:lnTo>
                  <a:lnTo>
                    <a:pt x="772718" y="825500"/>
                  </a:lnTo>
                  <a:lnTo>
                    <a:pt x="765873" y="838200"/>
                  </a:lnTo>
                  <a:lnTo>
                    <a:pt x="765124" y="832396"/>
                  </a:lnTo>
                  <a:lnTo>
                    <a:pt x="765124" y="990600"/>
                  </a:lnTo>
                  <a:lnTo>
                    <a:pt x="764628" y="1003300"/>
                  </a:lnTo>
                  <a:lnTo>
                    <a:pt x="763244" y="1003300"/>
                  </a:lnTo>
                  <a:lnTo>
                    <a:pt x="765124" y="990600"/>
                  </a:lnTo>
                  <a:lnTo>
                    <a:pt x="765124" y="832396"/>
                  </a:lnTo>
                  <a:lnTo>
                    <a:pt x="764235" y="825500"/>
                  </a:lnTo>
                  <a:lnTo>
                    <a:pt x="772718" y="825500"/>
                  </a:lnTo>
                  <a:lnTo>
                    <a:pt x="772718" y="673100"/>
                  </a:lnTo>
                  <a:lnTo>
                    <a:pt x="772020" y="673100"/>
                  </a:lnTo>
                  <a:lnTo>
                    <a:pt x="772020" y="698500"/>
                  </a:lnTo>
                  <a:lnTo>
                    <a:pt x="771131" y="698500"/>
                  </a:lnTo>
                  <a:lnTo>
                    <a:pt x="771131" y="736600"/>
                  </a:lnTo>
                  <a:lnTo>
                    <a:pt x="755599" y="736600"/>
                  </a:lnTo>
                  <a:lnTo>
                    <a:pt x="756043" y="723900"/>
                  </a:lnTo>
                  <a:lnTo>
                    <a:pt x="752779" y="729716"/>
                  </a:lnTo>
                  <a:lnTo>
                    <a:pt x="752779" y="1346200"/>
                  </a:lnTo>
                  <a:lnTo>
                    <a:pt x="752627" y="1346517"/>
                  </a:lnTo>
                  <a:lnTo>
                    <a:pt x="752627" y="1460500"/>
                  </a:lnTo>
                  <a:lnTo>
                    <a:pt x="750735" y="1473200"/>
                  </a:lnTo>
                  <a:lnTo>
                    <a:pt x="749007" y="1473200"/>
                  </a:lnTo>
                  <a:lnTo>
                    <a:pt x="749007" y="1828800"/>
                  </a:lnTo>
                  <a:lnTo>
                    <a:pt x="747915" y="1828800"/>
                  </a:lnTo>
                  <a:lnTo>
                    <a:pt x="746175" y="1841500"/>
                  </a:lnTo>
                  <a:lnTo>
                    <a:pt x="743292" y="1841500"/>
                  </a:lnTo>
                  <a:lnTo>
                    <a:pt x="744385" y="1828800"/>
                  </a:lnTo>
                  <a:lnTo>
                    <a:pt x="738581" y="1828800"/>
                  </a:lnTo>
                  <a:lnTo>
                    <a:pt x="744042" y="1816100"/>
                  </a:lnTo>
                  <a:lnTo>
                    <a:pt x="749007" y="1828800"/>
                  </a:lnTo>
                  <a:lnTo>
                    <a:pt x="749007" y="1473200"/>
                  </a:lnTo>
                  <a:lnTo>
                    <a:pt x="745337" y="1473200"/>
                  </a:lnTo>
                  <a:lnTo>
                    <a:pt x="744639" y="1460500"/>
                  </a:lnTo>
                  <a:lnTo>
                    <a:pt x="752627" y="1460500"/>
                  </a:lnTo>
                  <a:lnTo>
                    <a:pt x="752627" y="1346517"/>
                  </a:lnTo>
                  <a:lnTo>
                    <a:pt x="746467" y="1358900"/>
                  </a:lnTo>
                  <a:lnTo>
                    <a:pt x="737196" y="1358900"/>
                  </a:lnTo>
                  <a:lnTo>
                    <a:pt x="739076" y="1371600"/>
                  </a:lnTo>
                  <a:lnTo>
                    <a:pt x="738784" y="1371600"/>
                  </a:lnTo>
                  <a:lnTo>
                    <a:pt x="738784" y="1549400"/>
                  </a:lnTo>
                  <a:lnTo>
                    <a:pt x="734021" y="1562100"/>
                  </a:lnTo>
                  <a:lnTo>
                    <a:pt x="729856" y="1562100"/>
                  </a:lnTo>
                  <a:lnTo>
                    <a:pt x="728560" y="1549400"/>
                  </a:lnTo>
                  <a:lnTo>
                    <a:pt x="738784" y="1549400"/>
                  </a:lnTo>
                  <a:lnTo>
                    <a:pt x="738784" y="1371600"/>
                  </a:lnTo>
                  <a:lnTo>
                    <a:pt x="730897" y="1371600"/>
                  </a:lnTo>
                  <a:lnTo>
                    <a:pt x="731443" y="1384300"/>
                  </a:lnTo>
                  <a:lnTo>
                    <a:pt x="725093" y="1384300"/>
                  </a:lnTo>
                  <a:lnTo>
                    <a:pt x="725093" y="1752600"/>
                  </a:lnTo>
                  <a:lnTo>
                    <a:pt x="718045" y="1765300"/>
                  </a:lnTo>
                  <a:lnTo>
                    <a:pt x="714629" y="1765300"/>
                  </a:lnTo>
                  <a:lnTo>
                    <a:pt x="709561" y="1752600"/>
                  </a:lnTo>
                  <a:lnTo>
                    <a:pt x="725093" y="1752600"/>
                  </a:lnTo>
                  <a:lnTo>
                    <a:pt x="725093" y="1384300"/>
                  </a:lnTo>
                  <a:lnTo>
                    <a:pt x="723252" y="1384300"/>
                  </a:lnTo>
                  <a:lnTo>
                    <a:pt x="723252" y="1422400"/>
                  </a:lnTo>
                  <a:lnTo>
                    <a:pt x="722312" y="1435100"/>
                  </a:lnTo>
                  <a:lnTo>
                    <a:pt x="721474" y="1447800"/>
                  </a:lnTo>
                  <a:lnTo>
                    <a:pt x="709904" y="1447800"/>
                  </a:lnTo>
                  <a:lnTo>
                    <a:pt x="709904" y="1549400"/>
                  </a:lnTo>
                  <a:lnTo>
                    <a:pt x="704748" y="1549400"/>
                  </a:lnTo>
                  <a:lnTo>
                    <a:pt x="704748" y="1625600"/>
                  </a:lnTo>
                  <a:lnTo>
                    <a:pt x="701675" y="1638096"/>
                  </a:lnTo>
                  <a:lnTo>
                    <a:pt x="701675" y="1828800"/>
                  </a:lnTo>
                  <a:lnTo>
                    <a:pt x="699935" y="1828800"/>
                  </a:lnTo>
                  <a:lnTo>
                    <a:pt x="698703" y="1841500"/>
                  </a:lnTo>
                  <a:lnTo>
                    <a:pt x="691705" y="1841500"/>
                  </a:lnTo>
                  <a:lnTo>
                    <a:pt x="691007" y="1828800"/>
                  </a:lnTo>
                  <a:lnTo>
                    <a:pt x="693089" y="1828800"/>
                  </a:lnTo>
                  <a:lnTo>
                    <a:pt x="695121" y="1816100"/>
                  </a:lnTo>
                  <a:lnTo>
                    <a:pt x="701675" y="1828800"/>
                  </a:lnTo>
                  <a:lnTo>
                    <a:pt x="701675" y="1638096"/>
                  </a:lnTo>
                  <a:lnTo>
                    <a:pt x="701624" y="1638300"/>
                  </a:lnTo>
                  <a:lnTo>
                    <a:pt x="700735" y="1638300"/>
                  </a:lnTo>
                  <a:lnTo>
                    <a:pt x="700735" y="1701800"/>
                  </a:lnTo>
                  <a:lnTo>
                    <a:pt x="690905" y="1701800"/>
                  </a:lnTo>
                  <a:lnTo>
                    <a:pt x="690511" y="1689100"/>
                  </a:lnTo>
                  <a:lnTo>
                    <a:pt x="699389" y="1689100"/>
                  </a:lnTo>
                  <a:lnTo>
                    <a:pt x="700735" y="1701800"/>
                  </a:lnTo>
                  <a:lnTo>
                    <a:pt x="700735" y="1638300"/>
                  </a:lnTo>
                  <a:lnTo>
                    <a:pt x="697560" y="1638300"/>
                  </a:lnTo>
                  <a:lnTo>
                    <a:pt x="698449" y="1625600"/>
                  </a:lnTo>
                  <a:lnTo>
                    <a:pt x="704748" y="1625600"/>
                  </a:lnTo>
                  <a:lnTo>
                    <a:pt x="704748" y="1549400"/>
                  </a:lnTo>
                  <a:lnTo>
                    <a:pt x="701776" y="1549400"/>
                  </a:lnTo>
                  <a:lnTo>
                    <a:pt x="703757" y="1562100"/>
                  </a:lnTo>
                  <a:lnTo>
                    <a:pt x="699795" y="1562100"/>
                  </a:lnTo>
                  <a:lnTo>
                    <a:pt x="699795" y="1587500"/>
                  </a:lnTo>
                  <a:lnTo>
                    <a:pt x="694677" y="1587500"/>
                  </a:lnTo>
                  <a:lnTo>
                    <a:pt x="693089" y="1594065"/>
                  </a:lnTo>
                  <a:lnTo>
                    <a:pt x="693089" y="1651000"/>
                  </a:lnTo>
                  <a:lnTo>
                    <a:pt x="690460" y="1663700"/>
                  </a:lnTo>
                  <a:lnTo>
                    <a:pt x="689279" y="1663700"/>
                  </a:lnTo>
                  <a:lnTo>
                    <a:pt x="689279" y="1765300"/>
                  </a:lnTo>
                  <a:lnTo>
                    <a:pt x="686447" y="1778000"/>
                  </a:lnTo>
                  <a:lnTo>
                    <a:pt x="684860" y="1778000"/>
                  </a:lnTo>
                  <a:lnTo>
                    <a:pt x="683717" y="1765300"/>
                  </a:lnTo>
                  <a:lnTo>
                    <a:pt x="689279" y="1765300"/>
                  </a:lnTo>
                  <a:lnTo>
                    <a:pt x="689279" y="1663700"/>
                  </a:lnTo>
                  <a:lnTo>
                    <a:pt x="683120" y="1663700"/>
                  </a:lnTo>
                  <a:lnTo>
                    <a:pt x="683120" y="1676400"/>
                  </a:lnTo>
                  <a:lnTo>
                    <a:pt x="682472" y="1679270"/>
                  </a:lnTo>
                  <a:lnTo>
                    <a:pt x="682472" y="1739900"/>
                  </a:lnTo>
                  <a:lnTo>
                    <a:pt x="676122" y="1752600"/>
                  </a:lnTo>
                  <a:lnTo>
                    <a:pt x="674243" y="1752600"/>
                  </a:lnTo>
                  <a:lnTo>
                    <a:pt x="673747" y="1739900"/>
                  </a:lnTo>
                  <a:lnTo>
                    <a:pt x="682472" y="1739900"/>
                  </a:lnTo>
                  <a:lnTo>
                    <a:pt x="682472" y="1679270"/>
                  </a:lnTo>
                  <a:lnTo>
                    <a:pt x="680250" y="1689100"/>
                  </a:lnTo>
                  <a:lnTo>
                    <a:pt x="669480" y="1689100"/>
                  </a:lnTo>
                  <a:lnTo>
                    <a:pt x="665365" y="1676400"/>
                  </a:lnTo>
                  <a:lnTo>
                    <a:pt x="683120" y="1676400"/>
                  </a:lnTo>
                  <a:lnTo>
                    <a:pt x="683120" y="1663700"/>
                  </a:lnTo>
                  <a:lnTo>
                    <a:pt x="672503" y="1663700"/>
                  </a:lnTo>
                  <a:lnTo>
                    <a:pt x="668096" y="1651000"/>
                  </a:lnTo>
                  <a:lnTo>
                    <a:pt x="673049" y="1651000"/>
                  </a:lnTo>
                  <a:lnTo>
                    <a:pt x="676478" y="1638300"/>
                  </a:lnTo>
                  <a:lnTo>
                    <a:pt x="679450" y="1638300"/>
                  </a:lnTo>
                  <a:lnTo>
                    <a:pt x="684060" y="1651000"/>
                  </a:lnTo>
                  <a:lnTo>
                    <a:pt x="693089" y="1651000"/>
                  </a:lnTo>
                  <a:lnTo>
                    <a:pt x="693089" y="1594065"/>
                  </a:lnTo>
                  <a:lnTo>
                    <a:pt x="691603" y="1600200"/>
                  </a:lnTo>
                  <a:lnTo>
                    <a:pt x="687933" y="1600200"/>
                  </a:lnTo>
                  <a:lnTo>
                    <a:pt x="684707" y="1587500"/>
                  </a:lnTo>
                  <a:lnTo>
                    <a:pt x="682421" y="1587500"/>
                  </a:lnTo>
                  <a:lnTo>
                    <a:pt x="682421" y="1574800"/>
                  </a:lnTo>
                  <a:lnTo>
                    <a:pt x="695667" y="1574800"/>
                  </a:lnTo>
                  <a:lnTo>
                    <a:pt x="699795" y="1587500"/>
                  </a:lnTo>
                  <a:lnTo>
                    <a:pt x="699795" y="1562100"/>
                  </a:lnTo>
                  <a:lnTo>
                    <a:pt x="694931" y="1562100"/>
                  </a:lnTo>
                  <a:lnTo>
                    <a:pt x="695629" y="1549400"/>
                  </a:lnTo>
                  <a:lnTo>
                    <a:pt x="695769" y="1549400"/>
                  </a:lnTo>
                  <a:lnTo>
                    <a:pt x="696671" y="1536700"/>
                  </a:lnTo>
                  <a:lnTo>
                    <a:pt x="689813" y="1536700"/>
                  </a:lnTo>
                  <a:lnTo>
                    <a:pt x="688682" y="1524000"/>
                  </a:lnTo>
                  <a:lnTo>
                    <a:pt x="677214" y="1524000"/>
                  </a:lnTo>
                  <a:lnTo>
                    <a:pt x="673747" y="1511300"/>
                  </a:lnTo>
                  <a:lnTo>
                    <a:pt x="689965" y="1511300"/>
                  </a:lnTo>
                  <a:lnTo>
                    <a:pt x="693585" y="1524000"/>
                  </a:lnTo>
                  <a:lnTo>
                    <a:pt x="700786" y="1524000"/>
                  </a:lnTo>
                  <a:lnTo>
                    <a:pt x="700290" y="1536700"/>
                  </a:lnTo>
                  <a:lnTo>
                    <a:pt x="709168" y="1536700"/>
                  </a:lnTo>
                  <a:lnTo>
                    <a:pt x="709904" y="1549400"/>
                  </a:lnTo>
                  <a:lnTo>
                    <a:pt x="709904" y="1447800"/>
                  </a:lnTo>
                  <a:lnTo>
                    <a:pt x="709561" y="1447800"/>
                  </a:lnTo>
                  <a:lnTo>
                    <a:pt x="706285" y="1435100"/>
                  </a:lnTo>
                  <a:lnTo>
                    <a:pt x="705294" y="1435100"/>
                  </a:lnTo>
                  <a:lnTo>
                    <a:pt x="708672" y="1422400"/>
                  </a:lnTo>
                  <a:lnTo>
                    <a:pt x="723252" y="1422400"/>
                  </a:lnTo>
                  <a:lnTo>
                    <a:pt x="723252" y="1384300"/>
                  </a:lnTo>
                  <a:lnTo>
                    <a:pt x="712444" y="1384300"/>
                  </a:lnTo>
                  <a:lnTo>
                    <a:pt x="709320" y="1371600"/>
                  </a:lnTo>
                  <a:lnTo>
                    <a:pt x="721372" y="1371600"/>
                  </a:lnTo>
                  <a:lnTo>
                    <a:pt x="719086" y="1358900"/>
                  </a:lnTo>
                  <a:lnTo>
                    <a:pt x="718794" y="1358900"/>
                  </a:lnTo>
                  <a:lnTo>
                    <a:pt x="714476" y="1346200"/>
                  </a:lnTo>
                  <a:lnTo>
                    <a:pt x="721614" y="1346200"/>
                  </a:lnTo>
                  <a:lnTo>
                    <a:pt x="723607" y="1333500"/>
                  </a:lnTo>
                  <a:lnTo>
                    <a:pt x="730008" y="1346200"/>
                  </a:lnTo>
                  <a:lnTo>
                    <a:pt x="735901" y="1333500"/>
                  </a:lnTo>
                  <a:lnTo>
                    <a:pt x="741654" y="1333500"/>
                  </a:lnTo>
                  <a:lnTo>
                    <a:pt x="745426" y="1346200"/>
                  </a:lnTo>
                  <a:lnTo>
                    <a:pt x="752779" y="1346200"/>
                  </a:lnTo>
                  <a:lnTo>
                    <a:pt x="752779" y="729716"/>
                  </a:lnTo>
                  <a:lnTo>
                    <a:pt x="751281" y="732383"/>
                  </a:lnTo>
                  <a:lnTo>
                    <a:pt x="751281" y="825500"/>
                  </a:lnTo>
                  <a:lnTo>
                    <a:pt x="750785" y="838200"/>
                  </a:lnTo>
                  <a:lnTo>
                    <a:pt x="748550" y="838200"/>
                  </a:lnTo>
                  <a:lnTo>
                    <a:pt x="748550" y="1333500"/>
                  </a:lnTo>
                  <a:lnTo>
                    <a:pt x="744435" y="1333500"/>
                  </a:lnTo>
                  <a:lnTo>
                    <a:pt x="746277" y="1320800"/>
                  </a:lnTo>
                  <a:lnTo>
                    <a:pt x="748550" y="1333500"/>
                  </a:lnTo>
                  <a:lnTo>
                    <a:pt x="748550" y="838200"/>
                  </a:lnTo>
                  <a:lnTo>
                    <a:pt x="745426" y="838200"/>
                  </a:lnTo>
                  <a:lnTo>
                    <a:pt x="745426" y="1308100"/>
                  </a:lnTo>
                  <a:lnTo>
                    <a:pt x="742746" y="1320800"/>
                  </a:lnTo>
                  <a:lnTo>
                    <a:pt x="739533" y="1320800"/>
                  </a:lnTo>
                  <a:lnTo>
                    <a:pt x="736701" y="1308100"/>
                  </a:lnTo>
                  <a:lnTo>
                    <a:pt x="745426" y="1308100"/>
                  </a:lnTo>
                  <a:lnTo>
                    <a:pt x="745426" y="838200"/>
                  </a:lnTo>
                  <a:lnTo>
                    <a:pt x="742353" y="838200"/>
                  </a:lnTo>
                  <a:lnTo>
                    <a:pt x="744093" y="825500"/>
                  </a:lnTo>
                  <a:lnTo>
                    <a:pt x="751281" y="825500"/>
                  </a:lnTo>
                  <a:lnTo>
                    <a:pt x="751281" y="732383"/>
                  </a:lnTo>
                  <a:lnTo>
                    <a:pt x="748906" y="736600"/>
                  </a:lnTo>
                  <a:lnTo>
                    <a:pt x="738238" y="736600"/>
                  </a:lnTo>
                  <a:lnTo>
                    <a:pt x="738238" y="1282700"/>
                  </a:lnTo>
                  <a:lnTo>
                    <a:pt x="731545" y="1282700"/>
                  </a:lnTo>
                  <a:lnTo>
                    <a:pt x="727824" y="1295400"/>
                  </a:lnTo>
                  <a:lnTo>
                    <a:pt x="716356" y="1295400"/>
                  </a:lnTo>
                  <a:lnTo>
                    <a:pt x="716305" y="1282700"/>
                  </a:lnTo>
                  <a:lnTo>
                    <a:pt x="729361" y="1282700"/>
                  </a:lnTo>
                  <a:lnTo>
                    <a:pt x="726084" y="1270000"/>
                  </a:lnTo>
                  <a:lnTo>
                    <a:pt x="737539" y="1270000"/>
                  </a:lnTo>
                  <a:lnTo>
                    <a:pt x="738238" y="1282700"/>
                  </a:lnTo>
                  <a:lnTo>
                    <a:pt x="738238" y="736600"/>
                  </a:lnTo>
                  <a:lnTo>
                    <a:pt x="732231" y="736600"/>
                  </a:lnTo>
                  <a:lnTo>
                    <a:pt x="730351" y="723900"/>
                  </a:lnTo>
                  <a:lnTo>
                    <a:pt x="742607" y="723900"/>
                  </a:lnTo>
                  <a:lnTo>
                    <a:pt x="741908" y="711200"/>
                  </a:lnTo>
                  <a:lnTo>
                    <a:pt x="755256" y="711200"/>
                  </a:lnTo>
                  <a:lnTo>
                    <a:pt x="755904" y="723900"/>
                  </a:lnTo>
                  <a:lnTo>
                    <a:pt x="756043" y="723900"/>
                  </a:lnTo>
                  <a:lnTo>
                    <a:pt x="768794" y="723900"/>
                  </a:lnTo>
                  <a:lnTo>
                    <a:pt x="771131" y="736600"/>
                  </a:lnTo>
                  <a:lnTo>
                    <a:pt x="771131" y="698500"/>
                  </a:lnTo>
                  <a:lnTo>
                    <a:pt x="759472" y="698500"/>
                  </a:lnTo>
                  <a:lnTo>
                    <a:pt x="764425" y="685800"/>
                  </a:lnTo>
                  <a:lnTo>
                    <a:pt x="769734" y="685800"/>
                  </a:lnTo>
                  <a:lnTo>
                    <a:pt x="772020" y="698500"/>
                  </a:lnTo>
                  <a:lnTo>
                    <a:pt x="772020" y="673100"/>
                  </a:lnTo>
                  <a:lnTo>
                    <a:pt x="765340" y="673100"/>
                  </a:lnTo>
                  <a:lnTo>
                    <a:pt x="766699" y="660400"/>
                  </a:lnTo>
                  <a:lnTo>
                    <a:pt x="766064" y="660400"/>
                  </a:lnTo>
                  <a:lnTo>
                    <a:pt x="763485" y="647700"/>
                  </a:lnTo>
                  <a:lnTo>
                    <a:pt x="753021" y="647700"/>
                  </a:lnTo>
                  <a:lnTo>
                    <a:pt x="753021" y="673100"/>
                  </a:lnTo>
                  <a:lnTo>
                    <a:pt x="752182" y="673100"/>
                  </a:lnTo>
                  <a:lnTo>
                    <a:pt x="748855" y="685800"/>
                  </a:lnTo>
                  <a:lnTo>
                    <a:pt x="746328" y="685800"/>
                  </a:lnTo>
                  <a:lnTo>
                    <a:pt x="742251" y="679602"/>
                  </a:lnTo>
                  <a:lnTo>
                    <a:pt x="742251" y="685800"/>
                  </a:lnTo>
                  <a:lnTo>
                    <a:pt x="741705" y="698500"/>
                  </a:lnTo>
                  <a:lnTo>
                    <a:pt x="741159" y="685800"/>
                  </a:lnTo>
                  <a:lnTo>
                    <a:pt x="740816" y="698500"/>
                  </a:lnTo>
                  <a:lnTo>
                    <a:pt x="726287" y="698500"/>
                  </a:lnTo>
                  <a:lnTo>
                    <a:pt x="726287" y="723900"/>
                  </a:lnTo>
                  <a:lnTo>
                    <a:pt x="722312" y="723900"/>
                  </a:lnTo>
                  <a:lnTo>
                    <a:pt x="722312" y="787400"/>
                  </a:lnTo>
                  <a:lnTo>
                    <a:pt x="720979" y="790663"/>
                  </a:lnTo>
                  <a:lnTo>
                    <a:pt x="720979" y="1117600"/>
                  </a:lnTo>
                  <a:lnTo>
                    <a:pt x="718591" y="1130300"/>
                  </a:lnTo>
                  <a:lnTo>
                    <a:pt x="716165" y="1130300"/>
                  </a:lnTo>
                  <a:lnTo>
                    <a:pt x="716165" y="1308100"/>
                  </a:lnTo>
                  <a:lnTo>
                    <a:pt x="713333" y="1320800"/>
                  </a:lnTo>
                  <a:lnTo>
                    <a:pt x="708723" y="1320800"/>
                  </a:lnTo>
                  <a:lnTo>
                    <a:pt x="704507" y="1308100"/>
                  </a:lnTo>
                  <a:lnTo>
                    <a:pt x="716165" y="1308100"/>
                  </a:lnTo>
                  <a:lnTo>
                    <a:pt x="716165" y="1130300"/>
                  </a:lnTo>
                  <a:lnTo>
                    <a:pt x="715721" y="1130300"/>
                  </a:lnTo>
                  <a:lnTo>
                    <a:pt x="714425" y="1117600"/>
                  </a:lnTo>
                  <a:lnTo>
                    <a:pt x="720979" y="1117600"/>
                  </a:lnTo>
                  <a:lnTo>
                    <a:pt x="720979" y="790663"/>
                  </a:lnTo>
                  <a:lnTo>
                    <a:pt x="717105" y="800100"/>
                  </a:lnTo>
                  <a:lnTo>
                    <a:pt x="714476" y="787400"/>
                  </a:lnTo>
                  <a:lnTo>
                    <a:pt x="722312" y="787400"/>
                  </a:lnTo>
                  <a:lnTo>
                    <a:pt x="722312" y="723900"/>
                  </a:lnTo>
                  <a:lnTo>
                    <a:pt x="718896" y="723900"/>
                  </a:lnTo>
                  <a:lnTo>
                    <a:pt x="718985" y="711200"/>
                  </a:lnTo>
                  <a:lnTo>
                    <a:pt x="725639" y="711200"/>
                  </a:lnTo>
                  <a:lnTo>
                    <a:pt x="726287" y="723900"/>
                  </a:lnTo>
                  <a:lnTo>
                    <a:pt x="726287" y="698500"/>
                  </a:lnTo>
                  <a:lnTo>
                    <a:pt x="717753" y="698500"/>
                  </a:lnTo>
                  <a:lnTo>
                    <a:pt x="716064" y="685800"/>
                  </a:lnTo>
                  <a:lnTo>
                    <a:pt x="741159" y="685800"/>
                  </a:lnTo>
                  <a:lnTo>
                    <a:pt x="742251" y="685800"/>
                  </a:lnTo>
                  <a:lnTo>
                    <a:pt x="742251" y="679602"/>
                  </a:lnTo>
                  <a:lnTo>
                    <a:pt x="737984" y="673100"/>
                  </a:lnTo>
                  <a:lnTo>
                    <a:pt x="726579" y="673100"/>
                  </a:lnTo>
                  <a:lnTo>
                    <a:pt x="729500" y="660400"/>
                  </a:lnTo>
                  <a:lnTo>
                    <a:pt x="735012" y="660400"/>
                  </a:lnTo>
                  <a:lnTo>
                    <a:pt x="739825" y="673100"/>
                  </a:lnTo>
                  <a:lnTo>
                    <a:pt x="744385" y="660400"/>
                  </a:lnTo>
                  <a:lnTo>
                    <a:pt x="750989" y="660400"/>
                  </a:lnTo>
                  <a:lnTo>
                    <a:pt x="753021" y="673100"/>
                  </a:lnTo>
                  <a:lnTo>
                    <a:pt x="753021" y="647700"/>
                  </a:lnTo>
                  <a:lnTo>
                    <a:pt x="742353" y="647700"/>
                  </a:lnTo>
                  <a:lnTo>
                    <a:pt x="742556" y="635000"/>
                  </a:lnTo>
                  <a:lnTo>
                    <a:pt x="748550" y="635000"/>
                  </a:lnTo>
                  <a:lnTo>
                    <a:pt x="749096" y="622300"/>
                  </a:lnTo>
                  <a:lnTo>
                    <a:pt x="746721" y="622300"/>
                  </a:lnTo>
                  <a:lnTo>
                    <a:pt x="750735" y="609600"/>
                  </a:lnTo>
                  <a:lnTo>
                    <a:pt x="734021" y="609600"/>
                  </a:lnTo>
                  <a:lnTo>
                    <a:pt x="733183" y="612673"/>
                  </a:lnTo>
                  <a:lnTo>
                    <a:pt x="733183" y="635000"/>
                  </a:lnTo>
                  <a:lnTo>
                    <a:pt x="729602" y="647700"/>
                  </a:lnTo>
                  <a:lnTo>
                    <a:pt x="715314" y="647700"/>
                  </a:lnTo>
                  <a:lnTo>
                    <a:pt x="715314" y="762000"/>
                  </a:lnTo>
                  <a:lnTo>
                    <a:pt x="713587" y="769785"/>
                  </a:lnTo>
                  <a:lnTo>
                    <a:pt x="713587" y="1270000"/>
                  </a:lnTo>
                  <a:lnTo>
                    <a:pt x="706983" y="1282700"/>
                  </a:lnTo>
                  <a:lnTo>
                    <a:pt x="709218" y="1282700"/>
                  </a:lnTo>
                  <a:lnTo>
                    <a:pt x="704697" y="1295400"/>
                  </a:lnTo>
                  <a:lnTo>
                    <a:pt x="702614" y="1295400"/>
                  </a:lnTo>
                  <a:lnTo>
                    <a:pt x="702614" y="1346200"/>
                  </a:lnTo>
                  <a:lnTo>
                    <a:pt x="699300" y="1358900"/>
                  </a:lnTo>
                  <a:lnTo>
                    <a:pt x="698449" y="1346200"/>
                  </a:lnTo>
                  <a:lnTo>
                    <a:pt x="702614" y="1346200"/>
                  </a:lnTo>
                  <a:lnTo>
                    <a:pt x="702614" y="1295400"/>
                  </a:lnTo>
                  <a:lnTo>
                    <a:pt x="691362" y="1295400"/>
                  </a:lnTo>
                  <a:lnTo>
                    <a:pt x="693140" y="1282700"/>
                  </a:lnTo>
                  <a:lnTo>
                    <a:pt x="703211" y="1282700"/>
                  </a:lnTo>
                  <a:lnTo>
                    <a:pt x="698893" y="1270000"/>
                  </a:lnTo>
                  <a:lnTo>
                    <a:pt x="713587" y="1270000"/>
                  </a:lnTo>
                  <a:lnTo>
                    <a:pt x="713587" y="769785"/>
                  </a:lnTo>
                  <a:lnTo>
                    <a:pt x="712495" y="774700"/>
                  </a:lnTo>
                  <a:lnTo>
                    <a:pt x="710057" y="774700"/>
                  </a:lnTo>
                  <a:lnTo>
                    <a:pt x="710057" y="1117600"/>
                  </a:lnTo>
                  <a:lnTo>
                    <a:pt x="707923" y="1130300"/>
                  </a:lnTo>
                  <a:lnTo>
                    <a:pt x="706234" y="1130300"/>
                  </a:lnTo>
                  <a:lnTo>
                    <a:pt x="706234" y="1244600"/>
                  </a:lnTo>
                  <a:lnTo>
                    <a:pt x="703656" y="1257300"/>
                  </a:lnTo>
                  <a:lnTo>
                    <a:pt x="697204" y="1257300"/>
                  </a:lnTo>
                  <a:lnTo>
                    <a:pt x="692950" y="1244600"/>
                  </a:lnTo>
                  <a:lnTo>
                    <a:pt x="706234" y="1244600"/>
                  </a:lnTo>
                  <a:lnTo>
                    <a:pt x="706234" y="1130300"/>
                  </a:lnTo>
                  <a:lnTo>
                    <a:pt x="701979" y="1130300"/>
                  </a:lnTo>
                  <a:lnTo>
                    <a:pt x="701979" y="1143000"/>
                  </a:lnTo>
                  <a:lnTo>
                    <a:pt x="701332" y="1155700"/>
                  </a:lnTo>
                  <a:lnTo>
                    <a:pt x="699935" y="1155700"/>
                  </a:lnTo>
                  <a:lnTo>
                    <a:pt x="700735" y="1143000"/>
                  </a:lnTo>
                  <a:lnTo>
                    <a:pt x="701979" y="1143000"/>
                  </a:lnTo>
                  <a:lnTo>
                    <a:pt x="701979" y="1130300"/>
                  </a:lnTo>
                  <a:lnTo>
                    <a:pt x="700786" y="1130300"/>
                  </a:lnTo>
                  <a:lnTo>
                    <a:pt x="702513" y="1117600"/>
                  </a:lnTo>
                  <a:lnTo>
                    <a:pt x="710057" y="1117600"/>
                  </a:lnTo>
                  <a:lnTo>
                    <a:pt x="710057" y="774700"/>
                  </a:lnTo>
                  <a:lnTo>
                    <a:pt x="703910" y="774700"/>
                  </a:lnTo>
                  <a:lnTo>
                    <a:pt x="703021" y="762000"/>
                  </a:lnTo>
                  <a:lnTo>
                    <a:pt x="715314" y="762000"/>
                  </a:lnTo>
                  <a:lnTo>
                    <a:pt x="715314" y="647700"/>
                  </a:lnTo>
                  <a:lnTo>
                    <a:pt x="710603" y="647700"/>
                  </a:lnTo>
                  <a:lnTo>
                    <a:pt x="709663" y="635000"/>
                  </a:lnTo>
                  <a:lnTo>
                    <a:pt x="704176" y="646341"/>
                  </a:lnTo>
                  <a:lnTo>
                    <a:pt x="704405" y="635000"/>
                  </a:lnTo>
                  <a:lnTo>
                    <a:pt x="709663" y="635000"/>
                  </a:lnTo>
                  <a:lnTo>
                    <a:pt x="711200" y="635000"/>
                  </a:lnTo>
                  <a:lnTo>
                    <a:pt x="711746" y="622300"/>
                  </a:lnTo>
                  <a:lnTo>
                    <a:pt x="700836" y="622300"/>
                  </a:lnTo>
                  <a:lnTo>
                    <a:pt x="699744" y="620776"/>
                  </a:lnTo>
                  <a:lnTo>
                    <a:pt x="699744" y="635000"/>
                  </a:lnTo>
                  <a:lnTo>
                    <a:pt x="699249" y="640270"/>
                  </a:lnTo>
                  <a:lnTo>
                    <a:pt x="699249" y="698500"/>
                  </a:lnTo>
                  <a:lnTo>
                    <a:pt x="698449" y="698500"/>
                  </a:lnTo>
                  <a:lnTo>
                    <a:pt x="698449" y="1155700"/>
                  </a:lnTo>
                  <a:lnTo>
                    <a:pt x="692404" y="1168400"/>
                  </a:lnTo>
                  <a:lnTo>
                    <a:pt x="692251" y="1168400"/>
                  </a:lnTo>
                  <a:lnTo>
                    <a:pt x="689470" y="1155700"/>
                  </a:lnTo>
                  <a:lnTo>
                    <a:pt x="698449" y="1155700"/>
                  </a:lnTo>
                  <a:lnTo>
                    <a:pt x="698449" y="698500"/>
                  </a:lnTo>
                  <a:lnTo>
                    <a:pt x="690016" y="698500"/>
                  </a:lnTo>
                  <a:lnTo>
                    <a:pt x="686104" y="686282"/>
                  </a:lnTo>
                  <a:lnTo>
                    <a:pt x="686104" y="1320800"/>
                  </a:lnTo>
                  <a:lnTo>
                    <a:pt x="684555" y="1333500"/>
                  </a:lnTo>
                  <a:lnTo>
                    <a:pt x="681240" y="1333500"/>
                  </a:lnTo>
                  <a:lnTo>
                    <a:pt x="681240" y="1384300"/>
                  </a:lnTo>
                  <a:lnTo>
                    <a:pt x="678154" y="1397000"/>
                  </a:lnTo>
                  <a:lnTo>
                    <a:pt x="665911" y="1397000"/>
                  </a:lnTo>
                  <a:lnTo>
                    <a:pt x="668629" y="1384300"/>
                  </a:lnTo>
                  <a:lnTo>
                    <a:pt x="681240" y="1384300"/>
                  </a:lnTo>
                  <a:lnTo>
                    <a:pt x="681240" y="1333500"/>
                  </a:lnTo>
                  <a:lnTo>
                    <a:pt x="676617" y="1333500"/>
                  </a:lnTo>
                  <a:lnTo>
                    <a:pt x="670369" y="1346200"/>
                  </a:lnTo>
                  <a:lnTo>
                    <a:pt x="668388" y="1346200"/>
                  </a:lnTo>
                  <a:lnTo>
                    <a:pt x="668134" y="1333500"/>
                  </a:lnTo>
                  <a:lnTo>
                    <a:pt x="676325" y="1333500"/>
                  </a:lnTo>
                  <a:lnTo>
                    <a:pt x="674585" y="1320800"/>
                  </a:lnTo>
                  <a:lnTo>
                    <a:pt x="666051" y="1320800"/>
                  </a:lnTo>
                  <a:lnTo>
                    <a:pt x="666051" y="1358900"/>
                  </a:lnTo>
                  <a:lnTo>
                    <a:pt x="663676" y="1368564"/>
                  </a:lnTo>
                  <a:lnTo>
                    <a:pt x="663676" y="1549400"/>
                  </a:lnTo>
                  <a:lnTo>
                    <a:pt x="653948" y="1549400"/>
                  </a:lnTo>
                  <a:lnTo>
                    <a:pt x="653948" y="1803400"/>
                  </a:lnTo>
                  <a:lnTo>
                    <a:pt x="653059" y="1803400"/>
                  </a:lnTo>
                  <a:lnTo>
                    <a:pt x="653059" y="1981200"/>
                  </a:lnTo>
                  <a:lnTo>
                    <a:pt x="636930" y="1981200"/>
                  </a:lnTo>
                  <a:lnTo>
                    <a:pt x="638670" y="1968500"/>
                  </a:lnTo>
                  <a:lnTo>
                    <a:pt x="652068" y="1968500"/>
                  </a:lnTo>
                  <a:lnTo>
                    <a:pt x="653059" y="1981200"/>
                  </a:lnTo>
                  <a:lnTo>
                    <a:pt x="653059" y="1803400"/>
                  </a:lnTo>
                  <a:lnTo>
                    <a:pt x="650976" y="1803400"/>
                  </a:lnTo>
                  <a:lnTo>
                    <a:pt x="649833" y="1816100"/>
                  </a:lnTo>
                  <a:lnTo>
                    <a:pt x="646061" y="1816100"/>
                  </a:lnTo>
                  <a:lnTo>
                    <a:pt x="642099" y="1808645"/>
                  </a:lnTo>
                  <a:lnTo>
                    <a:pt x="642099" y="1866900"/>
                  </a:lnTo>
                  <a:lnTo>
                    <a:pt x="637730" y="1866900"/>
                  </a:lnTo>
                  <a:lnTo>
                    <a:pt x="637730" y="1930400"/>
                  </a:lnTo>
                  <a:lnTo>
                    <a:pt x="635101" y="1943100"/>
                  </a:lnTo>
                  <a:lnTo>
                    <a:pt x="634504" y="1943100"/>
                  </a:lnTo>
                  <a:lnTo>
                    <a:pt x="634504" y="1968500"/>
                  </a:lnTo>
                  <a:lnTo>
                    <a:pt x="631037" y="1981200"/>
                  </a:lnTo>
                  <a:lnTo>
                    <a:pt x="630986" y="2057400"/>
                  </a:lnTo>
                  <a:lnTo>
                    <a:pt x="629589" y="2060714"/>
                  </a:lnTo>
                  <a:lnTo>
                    <a:pt x="629589" y="2108200"/>
                  </a:lnTo>
                  <a:lnTo>
                    <a:pt x="626021" y="2120900"/>
                  </a:lnTo>
                  <a:lnTo>
                    <a:pt x="612279" y="2120900"/>
                  </a:lnTo>
                  <a:lnTo>
                    <a:pt x="612724" y="2108200"/>
                  </a:lnTo>
                  <a:lnTo>
                    <a:pt x="606425" y="2108200"/>
                  </a:lnTo>
                  <a:lnTo>
                    <a:pt x="603961" y="2095500"/>
                  </a:lnTo>
                  <a:lnTo>
                    <a:pt x="603453" y="2095500"/>
                  </a:lnTo>
                  <a:lnTo>
                    <a:pt x="606526" y="2082800"/>
                  </a:lnTo>
                  <a:lnTo>
                    <a:pt x="610095" y="2082800"/>
                  </a:lnTo>
                  <a:lnTo>
                    <a:pt x="613575" y="2095500"/>
                  </a:lnTo>
                  <a:lnTo>
                    <a:pt x="609993" y="2095500"/>
                  </a:lnTo>
                  <a:lnTo>
                    <a:pt x="613816" y="2108200"/>
                  </a:lnTo>
                  <a:lnTo>
                    <a:pt x="629589" y="2108200"/>
                  </a:lnTo>
                  <a:lnTo>
                    <a:pt x="629589" y="2060714"/>
                  </a:lnTo>
                  <a:lnTo>
                    <a:pt x="625627" y="2070100"/>
                  </a:lnTo>
                  <a:lnTo>
                    <a:pt x="617296" y="2070100"/>
                  </a:lnTo>
                  <a:lnTo>
                    <a:pt x="622350" y="2057400"/>
                  </a:lnTo>
                  <a:lnTo>
                    <a:pt x="630986" y="2057400"/>
                  </a:lnTo>
                  <a:lnTo>
                    <a:pt x="630986" y="1981200"/>
                  </a:lnTo>
                  <a:lnTo>
                    <a:pt x="628307" y="1981200"/>
                  </a:lnTo>
                  <a:lnTo>
                    <a:pt x="621601" y="1968500"/>
                  </a:lnTo>
                  <a:lnTo>
                    <a:pt x="622401" y="1981200"/>
                  </a:lnTo>
                  <a:lnTo>
                    <a:pt x="626770" y="1981200"/>
                  </a:lnTo>
                  <a:lnTo>
                    <a:pt x="626224" y="1993900"/>
                  </a:lnTo>
                  <a:lnTo>
                    <a:pt x="626173" y="2044700"/>
                  </a:lnTo>
                  <a:lnTo>
                    <a:pt x="612279" y="2044700"/>
                  </a:lnTo>
                  <a:lnTo>
                    <a:pt x="609904" y="2032000"/>
                  </a:lnTo>
                  <a:lnTo>
                    <a:pt x="624928" y="2032000"/>
                  </a:lnTo>
                  <a:lnTo>
                    <a:pt x="626173" y="2044700"/>
                  </a:lnTo>
                  <a:lnTo>
                    <a:pt x="626173" y="1993900"/>
                  </a:lnTo>
                  <a:lnTo>
                    <a:pt x="619874" y="1993900"/>
                  </a:lnTo>
                  <a:lnTo>
                    <a:pt x="620509" y="1981200"/>
                  </a:lnTo>
                  <a:lnTo>
                    <a:pt x="616940" y="1981200"/>
                  </a:lnTo>
                  <a:lnTo>
                    <a:pt x="620471" y="1968500"/>
                  </a:lnTo>
                  <a:lnTo>
                    <a:pt x="619277" y="1968500"/>
                  </a:lnTo>
                  <a:lnTo>
                    <a:pt x="619125" y="1955800"/>
                  </a:lnTo>
                  <a:lnTo>
                    <a:pt x="631075" y="1955800"/>
                  </a:lnTo>
                  <a:lnTo>
                    <a:pt x="632167" y="1968500"/>
                  </a:lnTo>
                  <a:lnTo>
                    <a:pt x="634504" y="1968500"/>
                  </a:lnTo>
                  <a:lnTo>
                    <a:pt x="634504" y="1943100"/>
                  </a:lnTo>
                  <a:lnTo>
                    <a:pt x="608660" y="1943100"/>
                  </a:lnTo>
                  <a:lnTo>
                    <a:pt x="608660" y="1968500"/>
                  </a:lnTo>
                  <a:lnTo>
                    <a:pt x="608660" y="1981200"/>
                  </a:lnTo>
                  <a:lnTo>
                    <a:pt x="604443" y="1981200"/>
                  </a:lnTo>
                  <a:lnTo>
                    <a:pt x="604443" y="2070100"/>
                  </a:lnTo>
                  <a:lnTo>
                    <a:pt x="598538" y="2082800"/>
                  </a:lnTo>
                  <a:lnTo>
                    <a:pt x="597103" y="2082800"/>
                  </a:lnTo>
                  <a:lnTo>
                    <a:pt x="597103" y="2108200"/>
                  </a:lnTo>
                  <a:lnTo>
                    <a:pt x="588810" y="2108200"/>
                  </a:lnTo>
                  <a:lnTo>
                    <a:pt x="583806" y="2095500"/>
                  </a:lnTo>
                  <a:lnTo>
                    <a:pt x="581914" y="2095500"/>
                  </a:lnTo>
                  <a:lnTo>
                    <a:pt x="579932" y="2082800"/>
                  </a:lnTo>
                  <a:lnTo>
                    <a:pt x="588721" y="2082800"/>
                  </a:lnTo>
                  <a:lnTo>
                    <a:pt x="592582" y="2095500"/>
                  </a:lnTo>
                  <a:lnTo>
                    <a:pt x="594969" y="2095500"/>
                  </a:lnTo>
                  <a:lnTo>
                    <a:pt x="597103" y="2108200"/>
                  </a:lnTo>
                  <a:lnTo>
                    <a:pt x="597103" y="2082800"/>
                  </a:lnTo>
                  <a:lnTo>
                    <a:pt x="595960" y="2082800"/>
                  </a:lnTo>
                  <a:lnTo>
                    <a:pt x="585368" y="2070100"/>
                  </a:lnTo>
                  <a:lnTo>
                    <a:pt x="573087" y="2070100"/>
                  </a:lnTo>
                  <a:lnTo>
                    <a:pt x="574078" y="2082800"/>
                  </a:lnTo>
                  <a:lnTo>
                    <a:pt x="563956" y="2082800"/>
                  </a:lnTo>
                  <a:lnTo>
                    <a:pt x="567232" y="2070100"/>
                  </a:lnTo>
                  <a:lnTo>
                    <a:pt x="571944" y="2070100"/>
                  </a:lnTo>
                  <a:lnTo>
                    <a:pt x="569125" y="2057400"/>
                  </a:lnTo>
                  <a:lnTo>
                    <a:pt x="569963" y="2057400"/>
                  </a:lnTo>
                  <a:lnTo>
                    <a:pt x="604443" y="2070100"/>
                  </a:lnTo>
                  <a:lnTo>
                    <a:pt x="604443" y="1981200"/>
                  </a:lnTo>
                  <a:lnTo>
                    <a:pt x="593725" y="1981200"/>
                  </a:lnTo>
                  <a:lnTo>
                    <a:pt x="593725" y="2044700"/>
                  </a:lnTo>
                  <a:lnTo>
                    <a:pt x="577456" y="2044700"/>
                  </a:lnTo>
                  <a:lnTo>
                    <a:pt x="575614" y="2032000"/>
                  </a:lnTo>
                  <a:lnTo>
                    <a:pt x="566216" y="2032000"/>
                  </a:lnTo>
                  <a:lnTo>
                    <a:pt x="570318" y="2019300"/>
                  </a:lnTo>
                  <a:lnTo>
                    <a:pt x="584949" y="2019300"/>
                  </a:lnTo>
                  <a:lnTo>
                    <a:pt x="584898" y="2032000"/>
                  </a:lnTo>
                  <a:lnTo>
                    <a:pt x="584352" y="2032000"/>
                  </a:lnTo>
                  <a:lnTo>
                    <a:pt x="593725" y="2044700"/>
                  </a:lnTo>
                  <a:lnTo>
                    <a:pt x="593725" y="1981200"/>
                  </a:lnTo>
                  <a:lnTo>
                    <a:pt x="591845" y="1981200"/>
                  </a:lnTo>
                  <a:lnTo>
                    <a:pt x="591845" y="2006600"/>
                  </a:lnTo>
                  <a:lnTo>
                    <a:pt x="589305" y="2019300"/>
                  </a:lnTo>
                  <a:lnTo>
                    <a:pt x="586828" y="2019300"/>
                  </a:lnTo>
                  <a:lnTo>
                    <a:pt x="582066" y="2006600"/>
                  </a:lnTo>
                  <a:lnTo>
                    <a:pt x="580555" y="2006600"/>
                  </a:lnTo>
                  <a:lnTo>
                    <a:pt x="582320" y="1993900"/>
                  </a:lnTo>
                  <a:lnTo>
                    <a:pt x="587425" y="1993900"/>
                  </a:lnTo>
                  <a:lnTo>
                    <a:pt x="588962" y="2006600"/>
                  </a:lnTo>
                  <a:lnTo>
                    <a:pt x="591845" y="2006600"/>
                  </a:lnTo>
                  <a:lnTo>
                    <a:pt x="591845" y="1981200"/>
                  </a:lnTo>
                  <a:lnTo>
                    <a:pt x="585838" y="1981200"/>
                  </a:lnTo>
                  <a:lnTo>
                    <a:pt x="593509" y="1968500"/>
                  </a:lnTo>
                  <a:lnTo>
                    <a:pt x="587921" y="1968500"/>
                  </a:lnTo>
                  <a:lnTo>
                    <a:pt x="588314" y="1955800"/>
                  </a:lnTo>
                  <a:lnTo>
                    <a:pt x="598043" y="1955800"/>
                  </a:lnTo>
                  <a:lnTo>
                    <a:pt x="595071" y="1968500"/>
                  </a:lnTo>
                  <a:lnTo>
                    <a:pt x="608660" y="1968500"/>
                  </a:lnTo>
                  <a:lnTo>
                    <a:pt x="608660" y="1943100"/>
                  </a:lnTo>
                  <a:lnTo>
                    <a:pt x="606425" y="1943100"/>
                  </a:lnTo>
                  <a:lnTo>
                    <a:pt x="605980" y="1955800"/>
                  </a:lnTo>
                  <a:lnTo>
                    <a:pt x="602208" y="1955800"/>
                  </a:lnTo>
                  <a:lnTo>
                    <a:pt x="606425" y="1943100"/>
                  </a:lnTo>
                  <a:lnTo>
                    <a:pt x="605675" y="1943100"/>
                  </a:lnTo>
                  <a:lnTo>
                    <a:pt x="604634" y="1930400"/>
                  </a:lnTo>
                  <a:lnTo>
                    <a:pt x="608355" y="1930400"/>
                  </a:lnTo>
                  <a:lnTo>
                    <a:pt x="610895" y="1917700"/>
                  </a:lnTo>
                  <a:lnTo>
                    <a:pt x="624281" y="1917700"/>
                  </a:lnTo>
                  <a:lnTo>
                    <a:pt x="625970" y="1905000"/>
                  </a:lnTo>
                  <a:lnTo>
                    <a:pt x="630135" y="1905000"/>
                  </a:lnTo>
                  <a:lnTo>
                    <a:pt x="630186" y="1917700"/>
                  </a:lnTo>
                  <a:lnTo>
                    <a:pt x="632968" y="1917700"/>
                  </a:lnTo>
                  <a:lnTo>
                    <a:pt x="634111" y="1930400"/>
                  </a:lnTo>
                  <a:lnTo>
                    <a:pt x="637730" y="1930400"/>
                  </a:lnTo>
                  <a:lnTo>
                    <a:pt x="637730" y="1866900"/>
                  </a:lnTo>
                  <a:lnTo>
                    <a:pt x="628751" y="1866900"/>
                  </a:lnTo>
                  <a:lnTo>
                    <a:pt x="628751" y="1892300"/>
                  </a:lnTo>
                  <a:lnTo>
                    <a:pt x="622198" y="1905000"/>
                  </a:lnTo>
                  <a:lnTo>
                    <a:pt x="620318" y="1892300"/>
                  </a:lnTo>
                  <a:lnTo>
                    <a:pt x="628751" y="1892300"/>
                  </a:lnTo>
                  <a:lnTo>
                    <a:pt x="628751" y="1866900"/>
                  </a:lnTo>
                  <a:lnTo>
                    <a:pt x="626224" y="1866900"/>
                  </a:lnTo>
                  <a:lnTo>
                    <a:pt x="628256" y="1854200"/>
                  </a:lnTo>
                  <a:lnTo>
                    <a:pt x="635698" y="1854200"/>
                  </a:lnTo>
                  <a:lnTo>
                    <a:pt x="642099" y="1866900"/>
                  </a:lnTo>
                  <a:lnTo>
                    <a:pt x="642099" y="1808645"/>
                  </a:lnTo>
                  <a:lnTo>
                    <a:pt x="639318" y="1803400"/>
                  </a:lnTo>
                  <a:lnTo>
                    <a:pt x="614959" y="1803400"/>
                  </a:lnTo>
                  <a:lnTo>
                    <a:pt x="615505" y="1790700"/>
                  </a:lnTo>
                  <a:lnTo>
                    <a:pt x="634555" y="1790700"/>
                  </a:lnTo>
                  <a:lnTo>
                    <a:pt x="642340" y="1778000"/>
                  </a:lnTo>
                  <a:lnTo>
                    <a:pt x="646760" y="1790700"/>
                  </a:lnTo>
                  <a:lnTo>
                    <a:pt x="650773" y="1790700"/>
                  </a:lnTo>
                  <a:lnTo>
                    <a:pt x="653948" y="1803400"/>
                  </a:lnTo>
                  <a:lnTo>
                    <a:pt x="653948" y="1549400"/>
                  </a:lnTo>
                  <a:lnTo>
                    <a:pt x="652513" y="1549400"/>
                  </a:lnTo>
                  <a:lnTo>
                    <a:pt x="655091" y="1536700"/>
                  </a:lnTo>
                  <a:lnTo>
                    <a:pt x="661885" y="1536700"/>
                  </a:lnTo>
                  <a:lnTo>
                    <a:pt x="663676" y="1549400"/>
                  </a:lnTo>
                  <a:lnTo>
                    <a:pt x="663676" y="1368564"/>
                  </a:lnTo>
                  <a:lnTo>
                    <a:pt x="662927" y="1371600"/>
                  </a:lnTo>
                  <a:lnTo>
                    <a:pt x="655142" y="1371600"/>
                  </a:lnTo>
                  <a:lnTo>
                    <a:pt x="653757" y="1358900"/>
                  </a:lnTo>
                  <a:lnTo>
                    <a:pt x="666051" y="1358900"/>
                  </a:lnTo>
                  <a:lnTo>
                    <a:pt x="666051" y="1320800"/>
                  </a:lnTo>
                  <a:lnTo>
                    <a:pt x="662330" y="1320800"/>
                  </a:lnTo>
                  <a:lnTo>
                    <a:pt x="662330" y="1346200"/>
                  </a:lnTo>
                  <a:lnTo>
                    <a:pt x="654202" y="1346200"/>
                  </a:lnTo>
                  <a:lnTo>
                    <a:pt x="652018" y="1351432"/>
                  </a:lnTo>
                  <a:lnTo>
                    <a:pt x="652018" y="1460500"/>
                  </a:lnTo>
                  <a:lnTo>
                    <a:pt x="647852" y="1460500"/>
                  </a:lnTo>
                  <a:lnTo>
                    <a:pt x="642785" y="1473200"/>
                  </a:lnTo>
                  <a:lnTo>
                    <a:pt x="634949" y="1473200"/>
                  </a:lnTo>
                  <a:lnTo>
                    <a:pt x="632625" y="1460500"/>
                  </a:lnTo>
                  <a:lnTo>
                    <a:pt x="632574" y="1447800"/>
                  </a:lnTo>
                  <a:lnTo>
                    <a:pt x="648347" y="1447800"/>
                  </a:lnTo>
                  <a:lnTo>
                    <a:pt x="652018" y="1460500"/>
                  </a:lnTo>
                  <a:lnTo>
                    <a:pt x="652018" y="1351432"/>
                  </a:lnTo>
                  <a:lnTo>
                    <a:pt x="651319" y="1353108"/>
                  </a:lnTo>
                  <a:lnTo>
                    <a:pt x="651319" y="1397000"/>
                  </a:lnTo>
                  <a:lnTo>
                    <a:pt x="650481" y="1409700"/>
                  </a:lnTo>
                  <a:lnTo>
                    <a:pt x="643877" y="1409700"/>
                  </a:lnTo>
                  <a:lnTo>
                    <a:pt x="641604" y="1397000"/>
                  </a:lnTo>
                  <a:lnTo>
                    <a:pt x="651319" y="1397000"/>
                  </a:lnTo>
                  <a:lnTo>
                    <a:pt x="651319" y="1353108"/>
                  </a:lnTo>
                  <a:lnTo>
                    <a:pt x="648893" y="1358900"/>
                  </a:lnTo>
                  <a:lnTo>
                    <a:pt x="633704" y="1358900"/>
                  </a:lnTo>
                  <a:lnTo>
                    <a:pt x="636981" y="1371600"/>
                  </a:lnTo>
                  <a:lnTo>
                    <a:pt x="625919" y="1371600"/>
                  </a:lnTo>
                  <a:lnTo>
                    <a:pt x="625919" y="1397000"/>
                  </a:lnTo>
                  <a:lnTo>
                    <a:pt x="622795" y="1397000"/>
                  </a:lnTo>
                  <a:lnTo>
                    <a:pt x="622795" y="1485900"/>
                  </a:lnTo>
                  <a:lnTo>
                    <a:pt x="622795" y="1765300"/>
                  </a:lnTo>
                  <a:lnTo>
                    <a:pt x="607021" y="1765300"/>
                  </a:lnTo>
                  <a:lnTo>
                    <a:pt x="608114" y="1752600"/>
                  </a:lnTo>
                  <a:lnTo>
                    <a:pt x="621411" y="1752600"/>
                  </a:lnTo>
                  <a:lnTo>
                    <a:pt x="622795" y="1765300"/>
                  </a:lnTo>
                  <a:lnTo>
                    <a:pt x="622795" y="1485900"/>
                  </a:lnTo>
                  <a:lnTo>
                    <a:pt x="622503" y="1486890"/>
                  </a:lnTo>
                  <a:lnTo>
                    <a:pt x="622503" y="1600200"/>
                  </a:lnTo>
                  <a:lnTo>
                    <a:pt x="618782" y="1612900"/>
                  </a:lnTo>
                  <a:lnTo>
                    <a:pt x="611441" y="1612900"/>
                  </a:lnTo>
                  <a:lnTo>
                    <a:pt x="610349" y="1600200"/>
                  </a:lnTo>
                  <a:lnTo>
                    <a:pt x="622503" y="1600200"/>
                  </a:lnTo>
                  <a:lnTo>
                    <a:pt x="622503" y="1486890"/>
                  </a:lnTo>
                  <a:lnTo>
                    <a:pt x="622452" y="1487055"/>
                  </a:lnTo>
                  <a:lnTo>
                    <a:pt x="622452" y="1536700"/>
                  </a:lnTo>
                  <a:lnTo>
                    <a:pt x="621601" y="1549400"/>
                  </a:lnTo>
                  <a:lnTo>
                    <a:pt x="611289" y="1549400"/>
                  </a:lnTo>
                  <a:lnTo>
                    <a:pt x="611187" y="1536700"/>
                  </a:lnTo>
                  <a:lnTo>
                    <a:pt x="622452" y="1536700"/>
                  </a:lnTo>
                  <a:lnTo>
                    <a:pt x="622452" y="1487055"/>
                  </a:lnTo>
                  <a:lnTo>
                    <a:pt x="619023" y="1498600"/>
                  </a:lnTo>
                  <a:lnTo>
                    <a:pt x="616343" y="1498600"/>
                  </a:lnTo>
                  <a:lnTo>
                    <a:pt x="616343" y="1511300"/>
                  </a:lnTo>
                  <a:lnTo>
                    <a:pt x="608063" y="1511300"/>
                  </a:lnTo>
                  <a:lnTo>
                    <a:pt x="604735" y="1498600"/>
                  </a:lnTo>
                  <a:lnTo>
                    <a:pt x="612381" y="1498600"/>
                  </a:lnTo>
                  <a:lnTo>
                    <a:pt x="616343" y="1511300"/>
                  </a:lnTo>
                  <a:lnTo>
                    <a:pt x="616343" y="1498600"/>
                  </a:lnTo>
                  <a:lnTo>
                    <a:pt x="613321" y="1498600"/>
                  </a:lnTo>
                  <a:lnTo>
                    <a:pt x="616839" y="1485900"/>
                  </a:lnTo>
                  <a:lnTo>
                    <a:pt x="622795" y="1485900"/>
                  </a:lnTo>
                  <a:lnTo>
                    <a:pt x="622795" y="1397000"/>
                  </a:lnTo>
                  <a:lnTo>
                    <a:pt x="616102" y="1397000"/>
                  </a:lnTo>
                  <a:lnTo>
                    <a:pt x="616102" y="1460500"/>
                  </a:lnTo>
                  <a:lnTo>
                    <a:pt x="613816" y="1473200"/>
                  </a:lnTo>
                  <a:lnTo>
                    <a:pt x="611390" y="1473200"/>
                  </a:lnTo>
                  <a:lnTo>
                    <a:pt x="608266" y="1460500"/>
                  </a:lnTo>
                  <a:lnTo>
                    <a:pt x="616102" y="1460500"/>
                  </a:lnTo>
                  <a:lnTo>
                    <a:pt x="616102" y="1397000"/>
                  </a:lnTo>
                  <a:lnTo>
                    <a:pt x="612432" y="1397000"/>
                  </a:lnTo>
                  <a:lnTo>
                    <a:pt x="614159" y="1384300"/>
                  </a:lnTo>
                  <a:lnTo>
                    <a:pt x="624484" y="1384300"/>
                  </a:lnTo>
                  <a:lnTo>
                    <a:pt x="625919" y="1397000"/>
                  </a:lnTo>
                  <a:lnTo>
                    <a:pt x="625919" y="1371600"/>
                  </a:lnTo>
                  <a:lnTo>
                    <a:pt x="625373" y="1371600"/>
                  </a:lnTo>
                  <a:lnTo>
                    <a:pt x="623392" y="1358900"/>
                  </a:lnTo>
                  <a:lnTo>
                    <a:pt x="631977" y="1358900"/>
                  </a:lnTo>
                  <a:lnTo>
                    <a:pt x="631621" y="1346200"/>
                  </a:lnTo>
                  <a:lnTo>
                    <a:pt x="640511" y="1346200"/>
                  </a:lnTo>
                  <a:lnTo>
                    <a:pt x="646709" y="1333500"/>
                  </a:lnTo>
                  <a:lnTo>
                    <a:pt x="654253" y="1333500"/>
                  </a:lnTo>
                  <a:lnTo>
                    <a:pt x="662330" y="1346200"/>
                  </a:lnTo>
                  <a:lnTo>
                    <a:pt x="662330" y="1320800"/>
                  </a:lnTo>
                  <a:lnTo>
                    <a:pt x="660196" y="1320800"/>
                  </a:lnTo>
                  <a:lnTo>
                    <a:pt x="661746" y="1333500"/>
                  </a:lnTo>
                  <a:lnTo>
                    <a:pt x="655040" y="1333500"/>
                  </a:lnTo>
                  <a:lnTo>
                    <a:pt x="656336" y="1320800"/>
                  </a:lnTo>
                  <a:lnTo>
                    <a:pt x="656082" y="1320800"/>
                  </a:lnTo>
                  <a:lnTo>
                    <a:pt x="656234" y="1308100"/>
                  </a:lnTo>
                  <a:lnTo>
                    <a:pt x="679208" y="1308100"/>
                  </a:lnTo>
                  <a:lnTo>
                    <a:pt x="678408" y="1295400"/>
                  </a:lnTo>
                  <a:lnTo>
                    <a:pt x="681139" y="1295400"/>
                  </a:lnTo>
                  <a:lnTo>
                    <a:pt x="681837" y="1308100"/>
                  </a:lnTo>
                  <a:lnTo>
                    <a:pt x="680440" y="1308100"/>
                  </a:lnTo>
                  <a:lnTo>
                    <a:pt x="678510" y="1320800"/>
                  </a:lnTo>
                  <a:lnTo>
                    <a:pt x="686104" y="1320800"/>
                  </a:lnTo>
                  <a:lnTo>
                    <a:pt x="686104" y="686282"/>
                  </a:lnTo>
                  <a:lnTo>
                    <a:pt x="685952" y="685800"/>
                  </a:lnTo>
                  <a:lnTo>
                    <a:pt x="699198" y="685800"/>
                  </a:lnTo>
                  <a:lnTo>
                    <a:pt x="699249" y="698500"/>
                  </a:lnTo>
                  <a:lnTo>
                    <a:pt x="699249" y="640270"/>
                  </a:lnTo>
                  <a:lnTo>
                    <a:pt x="698550" y="647700"/>
                  </a:lnTo>
                  <a:lnTo>
                    <a:pt x="687590" y="647700"/>
                  </a:lnTo>
                  <a:lnTo>
                    <a:pt x="685901" y="635000"/>
                  </a:lnTo>
                  <a:lnTo>
                    <a:pt x="699744" y="635000"/>
                  </a:lnTo>
                  <a:lnTo>
                    <a:pt x="699744" y="620776"/>
                  </a:lnTo>
                  <a:lnTo>
                    <a:pt x="691756" y="609600"/>
                  </a:lnTo>
                  <a:lnTo>
                    <a:pt x="683463" y="609600"/>
                  </a:lnTo>
                  <a:lnTo>
                    <a:pt x="683463" y="647700"/>
                  </a:lnTo>
                  <a:lnTo>
                    <a:pt x="682967" y="653275"/>
                  </a:lnTo>
                  <a:lnTo>
                    <a:pt x="682967" y="1124496"/>
                  </a:lnTo>
                  <a:lnTo>
                    <a:pt x="678065" y="1117600"/>
                  </a:lnTo>
                  <a:lnTo>
                    <a:pt x="682078" y="1117600"/>
                  </a:lnTo>
                  <a:lnTo>
                    <a:pt x="682967" y="1124496"/>
                  </a:lnTo>
                  <a:lnTo>
                    <a:pt x="682967" y="653275"/>
                  </a:lnTo>
                  <a:lnTo>
                    <a:pt x="682332" y="660400"/>
                  </a:lnTo>
                  <a:lnTo>
                    <a:pt x="679704" y="660400"/>
                  </a:lnTo>
                  <a:lnTo>
                    <a:pt x="679704" y="698500"/>
                  </a:lnTo>
                  <a:lnTo>
                    <a:pt x="679450" y="698500"/>
                  </a:lnTo>
                  <a:lnTo>
                    <a:pt x="679450" y="711200"/>
                  </a:lnTo>
                  <a:lnTo>
                    <a:pt x="676973" y="723900"/>
                  </a:lnTo>
                  <a:lnTo>
                    <a:pt x="667943" y="723900"/>
                  </a:lnTo>
                  <a:lnTo>
                    <a:pt x="659358" y="711200"/>
                  </a:lnTo>
                  <a:lnTo>
                    <a:pt x="679450" y="711200"/>
                  </a:lnTo>
                  <a:lnTo>
                    <a:pt x="679450" y="698500"/>
                  </a:lnTo>
                  <a:lnTo>
                    <a:pt x="670267" y="698500"/>
                  </a:lnTo>
                  <a:lnTo>
                    <a:pt x="669175" y="685800"/>
                  </a:lnTo>
                  <a:lnTo>
                    <a:pt x="678561" y="685800"/>
                  </a:lnTo>
                  <a:lnTo>
                    <a:pt x="679704" y="698500"/>
                  </a:lnTo>
                  <a:lnTo>
                    <a:pt x="679704" y="660400"/>
                  </a:lnTo>
                  <a:lnTo>
                    <a:pt x="669772" y="660400"/>
                  </a:lnTo>
                  <a:lnTo>
                    <a:pt x="665759" y="647700"/>
                  </a:lnTo>
                  <a:lnTo>
                    <a:pt x="683463" y="647700"/>
                  </a:lnTo>
                  <a:lnTo>
                    <a:pt x="683463" y="609600"/>
                  </a:lnTo>
                  <a:lnTo>
                    <a:pt x="681431" y="609600"/>
                  </a:lnTo>
                  <a:lnTo>
                    <a:pt x="687832" y="596900"/>
                  </a:lnTo>
                  <a:lnTo>
                    <a:pt x="691908" y="596900"/>
                  </a:lnTo>
                  <a:lnTo>
                    <a:pt x="695274" y="609600"/>
                  </a:lnTo>
                  <a:lnTo>
                    <a:pt x="706640" y="609600"/>
                  </a:lnTo>
                  <a:lnTo>
                    <a:pt x="712393" y="596900"/>
                  </a:lnTo>
                  <a:lnTo>
                    <a:pt x="714679" y="609600"/>
                  </a:lnTo>
                  <a:lnTo>
                    <a:pt x="719137" y="609600"/>
                  </a:lnTo>
                  <a:lnTo>
                    <a:pt x="713778" y="622300"/>
                  </a:lnTo>
                  <a:lnTo>
                    <a:pt x="723150" y="622300"/>
                  </a:lnTo>
                  <a:lnTo>
                    <a:pt x="722757" y="635000"/>
                  </a:lnTo>
                  <a:lnTo>
                    <a:pt x="733183" y="635000"/>
                  </a:lnTo>
                  <a:lnTo>
                    <a:pt x="733183" y="612673"/>
                  </a:lnTo>
                  <a:lnTo>
                    <a:pt x="730554" y="622300"/>
                  </a:lnTo>
                  <a:lnTo>
                    <a:pt x="725436" y="622300"/>
                  </a:lnTo>
                  <a:lnTo>
                    <a:pt x="723607" y="609600"/>
                  </a:lnTo>
                  <a:lnTo>
                    <a:pt x="720432" y="609600"/>
                  </a:lnTo>
                  <a:lnTo>
                    <a:pt x="727125" y="596900"/>
                  </a:lnTo>
                  <a:lnTo>
                    <a:pt x="758126" y="596900"/>
                  </a:lnTo>
                  <a:lnTo>
                    <a:pt x="760310" y="584200"/>
                  </a:lnTo>
                  <a:lnTo>
                    <a:pt x="770140" y="584200"/>
                  </a:lnTo>
                  <a:lnTo>
                    <a:pt x="769988" y="596900"/>
                  </a:lnTo>
                  <a:lnTo>
                    <a:pt x="782637" y="596900"/>
                  </a:lnTo>
                  <a:lnTo>
                    <a:pt x="784123" y="609600"/>
                  </a:lnTo>
                  <a:lnTo>
                    <a:pt x="788543" y="609600"/>
                  </a:lnTo>
                  <a:lnTo>
                    <a:pt x="790829" y="622300"/>
                  </a:lnTo>
                  <a:lnTo>
                    <a:pt x="785368" y="622300"/>
                  </a:lnTo>
                  <a:lnTo>
                    <a:pt x="785571" y="635000"/>
                  </a:lnTo>
                  <a:lnTo>
                    <a:pt x="794588" y="635000"/>
                  </a:lnTo>
                  <a:lnTo>
                    <a:pt x="797128" y="647700"/>
                  </a:lnTo>
                  <a:lnTo>
                    <a:pt x="797128" y="551688"/>
                  </a:lnTo>
                  <a:lnTo>
                    <a:pt x="793203" y="546100"/>
                  </a:lnTo>
                  <a:lnTo>
                    <a:pt x="799896" y="546100"/>
                  </a:lnTo>
                  <a:lnTo>
                    <a:pt x="807097" y="533400"/>
                  </a:lnTo>
                  <a:lnTo>
                    <a:pt x="811911" y="533400"/>
                  </a:lnTo>
                  <a:lnTo>
                    <a:pt x="807097" y="546100"/>
                  </a:lnTo>
                  <a:lnTo>
                    <a:pt x="813600" y="558800"/>
                  </a:lnTo>
                  <a:lnTo>
                    <a:pt x="813600" y="484238"/>
                  </a:lnTo>
                  <a:lnTo>
                    <a:pt x="812952" y="482600"/>
                  </a:lnTo>
                  <a:lnTo>
                    <a:pt x="807885" y="482600"/>
                  </a:lnTo>
                  <a:lnTo>
                    <a:pt x="805700" y="469900"/>
                  </a:lnTo>
                  <a:lnTo>
                    <a:pt x="823810" y="469900"/>
                  </a:lnTo>
                  <a:lnTo>
                    <a:pt x="825893" y="482600"/>
                  </a:lnTo>
                  <a:lnTo>
                    <a:pt x="827925" y="482600"/>
                  </a:lnTo>
                  <a:lnTo>
                    <a:pt x="828332" y="495300"/>
                  </a:lnTo>
                  <a:lnTo>
                    <a:pt x="828332" y="422529"/>
                  </a:lnTo>
                  <a:lnTo>
                    <a:pt x="826198" y="431800"/>
                  </a:lnTo>
                  <a:lnTo>
                    <a:pt x="804214" y="431800"/>
                  </a:lnTo>
                  <a:lnTo>
                    <a:pt x="800798" y="419100"/>
                  </a:lnTo>
                  <a:lnTo>
                    <a:pt x="793851" y="419100"/>
                  </a:lnTo>
                  <a:lnTo>
                    <a:pt x="793851" y="469900"/>
                  </a:lnTo>
                  <a:lnTo>
                    <a:pt x="791959" y="482600"/>
                  </a:lnTo>
                  <a:lnTo>
                    <a:pt x="785571" y="482600"/>
                  </a:lnTo>
                  <a:lnTo>
                    <a:pt x="786409" y="469900"/>
                  </a:lnTo>
                  <a:lnTo>
                    <a:pt x="785317" y="469900"/>
                  </a:lnTo>
                  <a:lnTo>
                    <a:pt x="786853" y="457200"/>
                  </a:lnTo>
                  <a:lnTo>
                    <a:pt x="792314" y="457200"/>
                  </a:lnTo>
                  <a:lnTo>
                    <a:pt x="793750" y="469900"/>
                  </a:lnTo>
                  <a:lnTo>
                    <a:pt x="793851" y="419100"/>
                  </a:lnTo>
                  <a:lnTo>
                    <a:pt x="778268" y="419100"/>
                  </a:lnTo>
                  <a:lnTo>
                    <a:pt x="776084" y="431800"/>
                  </a:lnTo>
                  <a:lnTo>
                    <a:pt x="775246" y="429412"/>
                  </a:lnTo>
                  <a:lnTo>
                    <a:pt x="775246" y="533400"/>
                  </a:lnTo>
                  <a:lnTo>
                    <a:pt x="769734" y="533400"/>
                  </a:lnTo>
                  <a:lnTo>
                    <a:pt x="769734" y="546100"/>
                  </a:lnTo>
                  <a:lnTo>
                    <a:pt x="767359" y="558800"/>
                  </a:lnTo>
                  <a:lnTo>
                    <a:pt x="762749" y="558800"/>
                  </a:lnTo>
                  <a:lnTo>
                    <a:pt x="764235" y="546100"/>
                  </a:lnTo>
                  <a:lnTo>
                    <a:pt x="769734" y="546100"/>
                  </a:lnTo>
                  <a:lnTo>
                    <a:pt x="769734" y="533400"/>
                  </a:lnTo>
                  <a:lnTo>
                    <a:pt x="768197" y="533400"/>
                  </a:lnTo>
                  <a:lnTo>
                    <a:pt x="769988" y="520700"/>
                  </a:lnTo>
                  <a:lnTo>
                    <a:pt x="773061" y="520700"/>
                  </a:lnTo>
                  <a:lnTo>
                    <a:pt x="775246" y="533400"/>
                  </a:lnTo>
                  <a:lnTo>
                    <a:pt x="775246" y="429412"/>
                  </a:lnTo>
                  <a:lnTo>
                    <a:pt x="772223" y="420801"/>
                  </a:lnTo>
                  <a:lnTo>
                    <a:pt x="772223" y="457200"/>
                  </a:lnTo>
                  <a:lnTo>
                    <a:pt x="770826" y="464337"/>
                  </a:lnTo>
                  <a:lnTo>
                    <a:pt x="770826" y="508000"/>
                  </a:lnTo>
                  <a:lnTo>
                    <a:pt x="764082" y="508000"/>
                  </a:lnTo>
                  <a:lnTo>
                    <a:pt x="757732" y="495300"/>
                  </a:lnTo>
                  <a:lnTo>
                    <a:pt x="767702" y="495300"/>
                  </a:lnTo>
                  <a:lnTo>
                    <a:pt x="770826" y="508000"/>
                  </a:lnTo>
                  <a:lnTo>
                    <a:pt x="770826" y="464337"/>
                  </a:lnTo>
                  <a:lnTo>
                    <a:pt x="769734" y="469900"/>
                  </a:lnTo>
                  <a:lnTo>
                    <a:pt x="754710" y="469900"/>
                  </a:lnTo>
                  <a:lnTo>
                    <a:pt x="750938" y="469900"/>
                  </a:lnTo>
                  <a:lnTo>
                    <a:pt x="750938" y="558800"/>
                  </a:lnTo>
                  <a:lnTo>
                    <a:pt x="747661" y="571500"/>
                  </a:lnTo>
                  <a:lnTo>
                    <a:pt x="745832" y="558800"/>
                  </a:lnTo>
                  <a:lnTo>
                    <a:pt x="750938" y="558800"/>
                  </a:lnTo>
                  <a:lnTo>
                    <a:pt x="750938" y="469900"/>
                  </a:lnTo>
                  <a:lnTo>
                    <a:pt x="749744" y="469900"/>
                  </a:lnTo>
                  <a:lnTo>
                    <a:pt x="748753" y="457200"/>
                  </a:lnTo>
                  <a:lnTo>
                    <a:pt x="754710" y="469900"/>
                  </a:lnTo>
                  <a:lnTo>
                    <a:pt x="758926" y="457200"/>
                  </a:lnTo>
                  <a:lnTo>
                    <a:pt x="772223" y="457200"/>
                  </a:lnTo>
                  <a:lnTo>
                    <a:pt x="772223" y="420801"/>
                  </a:lnTo>
                  <a:lnTo>
                    <a:pt x="771626" y="419100"/>
                  </a:lnTo>
                  <a:lnTo>
                    <a:pt x="760361" y="419100"/>
                  </a:lnTo>
                  <a:lnTo>
                    <a:pt x="761403" y="406400"/>
                  </a:lnTo>
                  <a:lnTo>
                    <a:pt x="763435" y="406400"/>
                  </a:lnTo>
                  <a:lnTo>
                    <a:pt x="760666" y="393700"/>
                  </a:lnTo>
                  <a:lnTo>
                    <a:pt x="772617" y="393700"/>
                  </a:lnTo>
                  <a:lnTo>
                    <a:pt x="771321" y="406400"/>
                  </a:lnTo>
                  <a:lnTo>
                    <a:pt x="795896" y="406400"/>
                  </a:lnTo>
                  <a:lnTo>
                    <a:pt x="802576" y="393700"/>
                  </a:lnTo>
                  <a:lnTo>
                    <a:pt x="803122" y="393700"/>
                  </a:lnTo>
                  <a:lnTo>
                    <a:pt x="803617" y="381000"/>
                  </a:lnTo>
                  <a:lnTo>
                    <a:pt x="809282" y="381000"/>
                  </a:lnTo>
                  <a:lnTo>
                    <a:pt x="810514" y="368300"/>
                  </a:lnTo>
                  <a:lnTo>
                    <a:pt x="820991" y="368300"/>
                  </a:lnTo>
                  <a:lnTo>
                    <a:pt x="821232" y="381000"/>
                  </a:lnTo>
                  <a:lnTo>
                    <a:pt x="810171" y="381000"/>
                  </a:lnTo>
                  <a:lnTo>
                    <a:pt x="805408" y="393700"/>
                  </a:lnTo>
                  <a:lnTo>
                    <a:pt x="820445" y="393700"/>
                  </a:lnTo>
                  <a:lnTo>
                    <a:pt x="821080" y="406400"/>
                  </a:lnTo>
                  <a:lnTo>
                    <a:pt x="829119" y="406400"/>
                  </a:lnTo>
                  <a:lnTo>
                    <a:pt x="829119" y="393700"/>
                  </a:lnTo>
                  <a:lnTo>
                    <a:pt x="821829" y="393700"/>
                  </a:lnTo>
                  <a:lnTo>
                    <a:pt x="824750" y="381000"/>
                  </a:lnTo>
                  <a:lnTo>
                    <a:pt x="835025" y="381000"/>
                  </a:lnTo>
                  <a:lnTo>
                    <a:pt x="835329" y="393700"/>
                  </a:lnTo>
                  <a:lnTo>
                    <a:pt x="835329" y="127000"/>
                  </a:lnTo>
                  <a:lnTo>
                    <a:pt x="829475" y="127000"/>
                  </a:lnTo>
                  <a:lnTo>
                    <a:pt x="829475" y="266700"/>
                  </a:lnTo>
                  <a:lnTo>
                    <a:pt x="828179" y="279400"/>
                  </a:lnTo>
                  <a:lnTo>
                    <a:pt x="816622" y="279400"/>
                  </a:lnTo>
                  <a:lnTo>
                    <a:pt x="816279" y="266700"/>
                  </a:lnTo>
                  <a:lnTo>
                    <a:pt x="829475" y="266700"/>
                  </a:lnTo>
                  <a:lnTo>
                    <a:pt x="829475" y="127000"/>
                  </a:lnTo>
                  <a:lnTo>
                    <a:pt x="826643" y="127000"/>
                  </a:lnTo>
                  <a:lnTo>
                    <a:pt x="828979" y="114300"/>
                  </a:lnTo>
                  <a:lnTo>
                    <a:pt x="838200" y="114300"/>
                  </a:lnTo>
                  <a:lnTo>
                    <a:pt x="838200" y="38100"/>
                  </a:lnTo>
                  <a:lnTo>
                    <a:pt x="820293" y="38100"/>
                  </a:lnTo>
                  <a:lnTo>
                    <a:pt x="820293" y="203200"/>
                  </a:lnTo>
                  <a:lnTo>
                    <a:pt x="818057" y="203200"/>
                  </a:lnTo>
                  <a:lnTo>
                    <a:pt x="820140" y="215900"/>
                  </a:lnTo>
                  <a:lnTo>
                    <a:pt x="819200" y="215900"/>
                  </a:lnTo>
                  <a:lnTo>
                    <a:pt x="815086" y="228600"/>
                  </a:lnTo>
                  <a:lnTo>
                    <a:pt x="806056" y="228600"/>
                  </a:lnTo>
                  <a:lnTo>
                    <a:pt x="804659" y="225069"/>
                  </a:lnTo>
                  <a:lnTo>
                    <a:pt x="804659" y="266700"/>
                  </a:lnTo>
                  <a:lnTo>
                    <a:pt x="803122" y="279400"/>
                  </a:lnTo>
                  <a:lnTo>
                    <a:pt x="791375" y="279400"/>
                  </a:lnTo>
                  <a:lnTo>
                    <a:pt x="788238" y="266700"/>
                  </a:lnTo>
                  <a:lnTo>
                    <a:pt x="787196" y="279400"/>
                  </a:lnTo>
                  <a:lnTo>
                    <a:pt x="782980" y="279400"/>
                  </a:lnTo>
                  <a:lnTo>
                    <a:pt x="782980" y="317500"/>
                  </a:lnTo>
                  <a:lnTo>
                    <a:pt x="781354" y="330200"/>
                  </a:lnTo>
                  <a:lnTo>
                    <a:pt x="780402" y="330200"/>
                  </a:lnTo>
                  <a:lnTo>
                    <a:pt x="780402" y="368300"/>
                  </a:lnTo>
                  <a:lnTo>
                    <a:pt x="768451" y="368300"/>
                  </a:lnTo>
                  <a:lnTo>
                    <a:pt x="766521" y="355600"/>
                  </a:lnTo>
                  <a:lnTo>
                    <a:pt x="775741" y="355600"/>
                  </a:lnTo>
                  <a:lnTo>
                    <a:pt x="780402" y="368300"/>
                  </a:lnTo>
                  <a:lnTo>
                    <a:pt x="780402" y="330200"/>
                  </a:lnTo>
                  <a:lnTo>
                    <a:pt x="778268" y="330200"/>
                  </a:lnTo>
                  <a:lnTo>
                    <a:pt x="766368" y="330200"/>
                  </a:lnTo>
                  <a:lnTo>
                    <a:pt x="766114" y="317500"/>
                  </a:lnTo>
                  <a:lnTo>
                    <a:pt x="770331" y="317500"/>
                  </a:lnTo>
                  <a:lnTo>
                    <a:pt x="778268" y="330200"/>
                  </a:lnTo>
                  <a:lnTo>
                    <a:pt x="777278" y="317500"/>
                  </a:lnTo>
                  <a:lnTo>
                    <a:pt x="782980" y="317500"/>
                  </a:lnTo>
                  <a:lnTo>
                    <a:pt x="782980" y="279400"/>
                  </a:lnTo>
                  <a:lnTo>
                    <a:pt x="780351" y="279400"/>
                  </a:lnTo>
                  <a:lnTo>
                    <a:pt x="781443" y="266700"/>
                  </a:lnTo>
                  <a:lnTo>
                    <a:pt x="788238" y="266700"/>
                  </a:lnTo>
                  <a:lnTo>
                    <a:pt x="804659" y="266700"/>
                  </a:lnTo>
                  <a:lnTo>
                    <a:pt x="804659" y="225069"/>
                  </a:lnTo>
                  <a:lnTo>
                    <a:pt x="801039" y="215900"/>
                  </a:lnTo>
                  <a:lnTo>
                    <a:pt x="803529" y="215900"/>
                  </a:lnTo>
                  <a:lnTo>
                    <a:pt x="803122" y="203200"/>
                  </a:lnTo>
                  <a:lnTo>
                    <a:pt x="809828" y="203200"/>
                  </a:lnTo>
                  <a:lnTo>
                    <a:pt x="803529" y="215900"/>
                  </a:lnTo>
                  <a:lnTo>
                    <a:pt x="812507" y="215900"/>
                  </a:lnTo>
                  <a:lnTo>
                    <a:pt x="818057" y="203200"/>
                  </a:lnTo>
                  <a:lnTo>
                    <a:pt x="813600" y="203200"/>
                  </a:lnTo>
                  <a:lnTo>
                    <a:pt x="816279" y="190500"/>
                  </a:lnTo>
                  <a:lnTo>
                    <a:pt x="818553" y="190500"/>
                  </a:lnTo>
                  <a:lnTo>
                    <a:pt x="820293" y="203200"/>
                  </a:lnTo>
                  <a:lnTo>
                    <a:pt x="820293" y="38100"/>
                  </a:lnTo>
                  <a:lnTo>
                    <a:pt x="815327" y="38100"/>
                  </a:lnTo>
                  <a:lnTo>
                    <a:pt x="815327" y="177800"/>
                  </a:lnTo>
                  <a:lnTo>
                    <a:pt x="810018" y="177800"/>
                  </a:lnTo>
                  <a:lnTo>
                    <a:pt x="806246" y="190500"/>
                  </a:lnTo>
                  <a:lnTo>
                    <a:pt x="802284" y="190500"/>
                  </a:lnTo>
                  <a:lnTo>
                    <a:pt x="801141" y="177800"/>
                  </a:lnTo>
                  <a:lnTo>
                    <a:pt x="807288" y="177800"/>
                  </a:lnTo>
                  <a:lnTo>
                    <a:pt x="810463" y="165100"/>
                  </a:lnTo>
                  <a:lnTo>
                    <a:pt x="813193" y="165100"/>
                  </a:lnTo>
                  <a:lnTo>
                    <a:pt x="815327" y="177800"/>
                  </a:lnTo>
                  <a:lnTo>
                    <a:pt x="815327" y="38100"/>
                  </a:lnTo>
                  <a:lnTo>
                    <a:pt x="809078" y="38100"/>
                  </a:lnTo>
                  <a:lnTo>
                    <a:pt x="809078" y="114300"/>
                  </a:lnTo>
                  <a:lnTo>
                    <a:pt x="808977" y="127000"/>
                  </a:lnTo>
                  <a:lnTo>
                    <a:pt x="801090" y="127000"/>
                  </a:lnTo>
                  <a:lnTo>
                    <a:pt x="800747" y="114300"/>
                  </a:lnTo>
                  <a:lnTo>
                    <a:pt x="809078" y="114300"/>
                  </a:lnTo>
                  <a:lnTo>
                    <a:pt x="809078" y="38100"/>
                  </a:lnTo>
                  <a:lnTo>
                    <a:pt x="807250" y="38100"/>
                  </a:lnTo>
                  <a:lnTo>
                    <a:pt x="806005" y="38519"/>
                  </a:lnTo>
                  <a:lnTo>
                    <a:pt x="806005" y="88900"/>
                  </a:lnTo>
                  <a:lnTo>
                    <a:pt x="796683" y="88900"/>
                  </a:lnTo>
                  <a:lnTo>
                    <a:pt x="796823" y="76200"/>
                  </a:lnTo>
                  <a:lnTo>
                    <a:pt x="802678" y="76200"/>
                  </a:lnTo>
                  <a:lnTo>
                    <a:pt x="806005" y="88900"/>
                  </a:lnTo>
                  <a:lnTo>
                    <a:pt x="806005" y="38519"/>
                  </a:lnTo>
                  <a:lnTo>
                    <a:pt x="793546" y="42710"/>
                  </a:lnTo>
                  <a:lnTo>
                    <a:pt x="793546" y="190500"/>
                  </a:lnTo>
                  <a:lnTo>
                    <a:pt x="788250" y="203200"/>
                  </a:lnTo>
                  <a:lnTo>
                    <a:pt x="782193" y="203200"/>
                  </a:lnTo>
                  <a:lnTo>
                    <a:pt x="780262" y="215900"/>
                  </a:lnTo>
                  <a:lnTo>
                    <a:pt x="778967" y="215900"/>
                  </a:lnTo>
                  <a:lnTo>
                    <a:pt x="778967" y="254000"/>
                  </a:lnTo>
                  <a:lnTo>
                    <a:pt x="777176" y="266700"/>
                  </a:lnTo>
                  <a:lnTo>
                    <a:pt x="770140" y="266700"/>
                  </a:lnTo>
                  <a:lnTo>
                    <a:pt x="770585" y="254000"/>
                  </a:lnTo>
                  <a:lnTo>
                    <a:pt x="778967" y="254000"/>
                  </a:lnTo>
                  <a:lnTo>
                    <a:pt x="778967" y="215900"/>
                  </a:lnTo>
                  <a:lnTo>
                    <a:pt x="769645" y="215900"/>
                  </a:lnTo>
                  <a:lnTo>
                    <a:pt x="769645" y="292100"/>
                  </a:lnTo>
                  <a:lnTo>
                    <a:pt x="755357" y="292100"/>
                  </a:lnTo>
                  <a:lnTo>
                    <a:pt x="756742" y="279400"/>
                  </a:lnTo>
                  <a:lnTo>
                    <a:pt x="749744" y="279400"/>
                  </a:lnTo>
                  <a:lnTo>
                    <a:pt x="749007" y="266700"/>
                  </a:lnTo>
                  <a:lnTo>
                    <a:pt x="759968" y="266700"/>
                  </a:lnTo>
                  <a:lnTo>
                    <a:pt x="761403" y="279400"/>
                  </a:lnTo>
                  <a:lnTo>
                    <a:pt x="765670" y="279400"/>
                  </a:lnTo>
                  <a:lnTo>
                    <a:pt x="769645" y="292100"/>
                  </a:lnTo>
                  <a:lnTo>
                    <a:pt x="769645" y="215900"/>
                  </a:lnTo>
                  <a:lnTo>
                    <a:pt x="766216" y="215900"/>
                  </a:lnTo>
                  <a:lnTo>
                    <a:pt x="766216" y="241300"/>
                  </a:lnTo>
                  <a:lnTo>
                    <a:pt x="765873" y="254000"/>
                  </a:lnTo>
                  <a:lnTo>
                    <a:pt x="758278" y="254000"/>
                  </a:lnTo>
                  <a:lnTo>
                    <a:pt x="757936" y="241300"/>
                  </a:lnTo>
                  <a:lnTo>
                    <a:pt x="766216" y="241300"/>
                  </a:lnTo>
                  <a:lnTo>
                    <a:pt x="766216" y="215900"/>
                  </a:lnTo>
                  <a:lnTo>
                    <a:pt x="762050" y="215900"/>
                  </a:lnTo>
                  <a:lnTo>
                    <a:pt x="760564" y="203200"/>
                  </a:lnTo>
                  <a:lnTo>
                    <a:pt x="759269" y="203200"/>
                  </a:lnTo>
                  <a:lnTo>
                    <a:pt x="759129" y="190500"/>
                  </a:lnTo>
                  <a:lnTo>
                    <a:pt x="747915" y="190500"/>
                  </a:lnTo>
                  <a:lnTo>
                    <a:pt x="746721" y="203200"/>
                  </a:lnTo>
                  <a:lnTo>
                    <a:pt x="743889" y="203200"/>
                  </a:lnTo>
                  <a:lnTo>
                    <a:pt x="743889" y="482600"/>
                  </a:lnTo>
                  <a:lnTo>
                    <a:pt x="741019" y="495300"/>
                  </a:lnTo>
                  <a:lnTo>
                    <a:pt x="731939" y="495300"/>
                  </a:lnTo>
                  <a:lnTo>
                    <a:pt x="731939" y="546100"/>
                  </a:lnTo>
                  <a:lnTo>
                    <a:pt x="724293" y="546100"/>
                  </a:lnTo>
                  <a:lnTo>
                    <a:pt x="724293" y="596900"/>
                  </a:lnTo>
                  <a:lnTo>
                    <a:pt x="716305" y="596900"/>
                  </a:lnTo>
                  <a:lnTo>
                    <a:pt x="717346" y="584200"/>
                  </a:lnTo>
                  <a:lnTo>
                    <a:pt x="724052" y="584200"/>
                  </a:lnTo>
                  <a:lnTo>
                    <a:pt x="724293" y="596900"/>
                  </a:lnTo>
                  <a:lnTo>
                    <a:pt x="724293" y="546100"/>
                  </a:lnTo>
                  <a:lnTo>
                    <a:pt x="722655" y="546100"/>
                  </a:lnTo>
                  <a:lnTo>
                    <a:pt x="716013" y="546100"/>
                  </a:lnTo>
                  <a:lnTo>
                    <a:pt x="717003" y="558800"/>
                  </a:lnTo>
                  <a:lnTo>
                    <a:pt x="720077" y="558800"/>
                  </a:lnTo>
                  <a:lnTo>
                    <a:pt x="720178" y="571500"/>
                  </a:lnTo>
                  <a:lnTo>
                    <a:pt x="694982" y="571500"/>
                  </a:lnTo>
                  <a:lnTo>
                    <a:pt x="699096" y="584200"/>
                  </a:lnTo>
                  <a:lnTo>
                    <a:pt x="709904" y="584200"/>
                  </a:lnTo>
                  <a:lnTo>
                    <a:pt x="703516" y="596900"/>
                  </a:lnTo>
                  <a:lnTo>
                    <a:pt x="698550" y="596900"/>
                  </a:lnTo>
                  <a:lnTo>
                    <a:pt x="694626" y="584200"/>
                  </a:lnTo>
                  <a:lnTo>
                    <a:pt x="691857" y="584200"/>
                  </a:lnTo>
                  <a:lnTo>
                    <a:pt x="689279" y="571500"/>
                  </a:lnTo>
                  <a:lnTo>
                    <a:pt x="693737" y="571500"/>
                  </a:lnTo>
                  <a:lnTo>
                    <a:pt x="697064" y="558800"/>
                  </a:lnTo>
                  <a:lnTo>
                    <a:pt x="701624" y="558800"/>
                  </a:lnTo>
                  <a:lnTo>
                    <a:pt x="703859" y="546100"/>
                  </a:lnTo>
                  <a:lnTo>
                    <a:pt x="705396" y="546100"/>
                  </a:lnTo>
                  <a:lnTo>
                    <a:pt x="705243" y="533400"/>
                  </a:lnTo>
                  <a:lnTo>
                    <a:pt x="704900" y="533400"/>
                  </a:lnTo>
                  <a:lnTo>
                    <a:pt x="706043" y="520700"/>
                  </a:lnTo>
                  <a:lnTo>
                    <a:pt x="718934" y="520700"/>
                  </a:lnTo>
                  <a:lnTo>
                    <a:pt x="712635" y="508000"/>
                  </a:lnTo>
                  <a:lnTo>
                    <a:pt x="731393" y="508000"/>
                  </a:lnTo>
                  <a:lnTo>
                    <a:pt x="725487" y="520700"/>
                  </a:lnTo>
                  <a:lnTo>
                    <a:pt x="720674" y="520700"/>
                  </a:lnTo>
                  <a:lnTo>
                    <a:pt x="719975" y="533400"/>
                  </a:lnTo>
                  <a:lnTo>
                    <a:pt x="721525" y="533400"/>
                  </a:lnTo>
                  <a:lnTo>
                    <a:pt x="722655" y="546100"/>
                  </a:lnTo>
                  <a:lnTo>
                    <a:pt x="724890" y="533400"/>
                  </a:lnTo>
                  <a:lnTo>
                    <a:pt x="730554" y="533400"/>
                  </a:lnTo>
                  <a:lnTo>
                    <a:pt x="731939" y="546100"/>
                  </a:lnTo>
                  <a:lnTo>
                    <a:pt x="731939" y="495300"/>
                  </a:lnTo>
                  <a:lnTo>
                    <a:pt x="730046" y="495300"/>
                  </a:lnTo>
                  <a:lnTo>
                    <a:pt x="730046" y="482600"/>
                  </a:lnTo>
                  <a:lnTo>
                    <a:pt x="725830" y="495300"/>
                  </a:lnTo>
                  <a:lnTo>
                    <a:pt x="724890" y="495300"/>
                  </a:lnTo>
                  <a:lnTo>
                    <a:pt x="725144" y="482600"/>
                  </a:lnTo>
                  <a:lnTo>
                    <a:pt x="723557" y="482600"/>
                  </a:lnTo>
                  <a:lnTo>
                    <a:pt x="722312" y="469900"/>
                  </a:lnTo>
                  <a:lnTo>
                    <a:pt x="736549" y="469900"/>
                  </a:lnTo>
                  <a:lnTo>
                    <a:pt x="743889" y="482600"/>
                  </a:lnTo>
                  <a:lnTo>
                    <a:pt x="743889" y="203200"/>
                  </a:lnTo>
                  <a:lnTo>
                    <a:pt x="741070" y="203200"/>
                  </a:lnTo>
                  <a:lnTo>
                    <a:pt x="737641" y="212255"/>
                  </a:lnTo>
                  <a:lnTo>
                    <a:pt x="737641" y="431800"/>
                  </a:lnTo>
                  <a:lnTo>
                    <a:pt x="732586" y="431800"/>
                  </a:lnTo>
                  <a:lnTo>
                    <a:pt x="731088" y="444500"/>
                  </a:lnTo>
                  <a:lnTo>
                    <a:pt x="714819" y="444500"/>
                  </a:lnTo>
                  <a:lnTo>
                    <a:pt x="714819" y="469900"/>
                  </a:lnTo>
                  <a:lnTo>
                    <a:pt x="713079" y="469900"/>
                  </a:lnTo>
                  <a:lnTo>
                    <a:pt x="714324" y="482600"/>
                  </a:lnTo>
                  <a:lnTo>
                    <a:pt x="682180" y="482600"/>
                  </a:lnTo>
                  <a:lnTo>
                    <a:pt x="678357" y="469900"/>
                  </a:lnTo>
                  <a:lnTo>
                    <a:pt x="699350" y="469900"/>
                  </a:lnTo>
                  <a:lnTo>
                    <a:pt x="706094" y="457200"/>
                  </a:lnTo>
                  <a:lnTo>
                    <a:pt x="706589" y="457200"/>
                  </a:lnTo>
                  <a:lnTo>
                    <a:pt x="708520" y="469900"/>
                  </a:lnTo>
                  <a:lnTo>
                    <a:pt x="710857" y="469900"/>
                  </a:lnTo>
                  <a:lnTo>
                    <a:pt x="713625" y="457200"/>
                  </a:lnTo>
                  <a:lnTo>
                    <a:pt x="714819" y="469900"/>
                  </a:lnTo>
                  <a:lnTo>
                    <a:pt x="714819" y="444500"/>
                  </a:lnTo>
                  <a:lnTo>
                    <a:pt x="708063" y="444500"/>
                  </a:lnTo>
                  <a:lnTo>
                    <a:pt x="704151" y="431800"/>
                  </a:lnTo>
                  <a:lnTo>
                    <a:pt x="725385" y="431800"/>
                  </a:lnTo>
                  <a:lnTo>
                    <a:pt x="726973" y="419100"/>
                  </a:lnTo>
                  <a:lnTo>
                    <a:pt x="733425" y="419100"/>
                  </a:lnTo>
                  <a:lnTo>
                    <a:pt x="737641" y="431800"/>
                  </a:lnTo>
                  <a:lnTo>
                    <a:pt x="737641" y="212255"/>
                  </a:lnTo>
                  <a:lnTo>
                    <a:pt x="737095" y="213690"/>
                  </a:lnTo>
                  <a:lnTo>
                    <a:pt x="737095" y="381000"/>
                  </a:lnTo>
                  <a:lnTo>
                    <a:pt x="736752" y="393700"/>
                  </a:lnTo>
                  <a:lnTo>
                    <a:pt x="734961" y="393700"/>
                  </a:lnTo>
                  <a:lnTo>
                    <a:pt x="736206" y="406400"/>
                  </a:lnTo>
                  <a:lnTo>
                    <a:pt x="721169" y="406400"/>
                  </a:lnTo>
                  <a:lnTo>
                    <a:pt x="721169" y="419100"/>
                  </a:lnTo>
                  <a:lnTo>
                    <a:pt x="714032" y="406400"/>
                  </a:lnTo>
                  <a:lnTo>
                    <a:pt x="710552" y="419100"/>
                  </a:lnTo>
                  <a:lnTo>
                    <a:pt x="706729" y="419100"/>
                  </a:lnTo>
                  <a:lnTo>
                    <a:pt x="698944" y="406400"/>
                  </a:lnTo>
                  <a:lnTo>
                    <a:pt x="697204" y="406400"/>
                  </a:lnTo>
                  <a:lnTo>
                    <a:pt x="696315" y="419100"/>
                  </a:lnTo>
                  <a:lnTo>
                    <a:pt x="698842" y="419100"/>
                  </a:lnTo>
                  <a:lnTo>
                    <a:pt x="703021" y="431800"/>
                  </a:lnTo>
                  <a:lnTo>
                    <a:pt x="687387" y="431800"/>
                  </a:lnTo>
                  <a:lnTo>
                    <a:pt x="688187" y="444500"/>
                  </a:lnTo>
                  <a:lnTo>
                    <a:pt x="681736" y="444500"/>
                  </a:lnTo>
                  <a:lnTo>
                    <a:pt x="679399" y="431800"/>
                  </a:lnTo>
                  <a:lnTo>
                    <a:pt x="682472" y="431800"/>
                  </a:lnTo>
                  <a:lnTo>
                    <a:pt x="683514" y="419100"/>
                  </a:lnTo>
                  <a:lnTo>
                    <a:pt x="678014" y="419100"/>
                  </a:lnTo>
                  <a:lnTo>
                    <a:pt x="678014" y="495300"/>
                  </a:lnTo>
                  <a:lnTo>
                    <a:pt x="677862" y="495782"/>
                  </a:lnTo>
                  <a:lnTo>
                    <a:pt x="677862" y="558800"/>
                  </a:lnTo>
                  <a:lnTo>
                    <a:pt x="676122" y="571500"/>
                  </a:lnTo>
                  <a:lnTo>
                    <a:pt x="669137" y="571500"/>
                  </a:lnTo>
                  <a:lnTo>
                    <a:pt x="669137" y="596900"/>
                  </a:lnTo>
                  <a:lnTo>
                    <a:pt x="668235" y="609600"/>
                  </a:lnTo>
                  <a:lnTo>
                    <a:pt x="663879" y="609600"/>
                  </a:lnTo>
                  <a:lnTo>
                    <a:pt x="663879" y="647700"/>
                  </a:lnTo>
                  <a:lnTo>
                    <a:pt x="658368" y="647700"/>
                  </a:lnTo>
                  <a:lnTo>
                    <a:pt x="658368" y="889000"/>
                  </a:lnTo>
                  <a:lnTo>
                    <a:pt x="652665" y="889000"/>
                  </a:lnTo>
                  <a:lnTo>
                    <a:pt x="655929" y="876300"/>
                  </a:lnTo>
                  <a:lnTo>
                    <a:pt x="658368" y="889000"/>
                  </a:lnTo>
                  <a:lnTo>
                    <a:pt x="658368" y="647700"/>
                  </a:lnTo>
                  <a:lnTo>
                    <a:pt x="657872" y="647700"/>
                  </a:lnTo>
                  <a:lnTo>
                    <a:pt x="657872" y="685800"/>
                  </a:lnTo>
                  <a:lnTo>
                    <a:pt x="655434" y="698500"/>
                  </a:lnTo>
                  <a:lnTo>
                    <a:pt x="651027" y="698500"/>
                  </a:lnTo>
                  <a:lnTo>
                    <a:pt x="651027" y="965200"/>
                  </a:lnTo>
                  <a:lnTo>
                    <a:pt x="647852" y="965200"/>
                  </a:lnTo>
                  <a:lnTo>
                    <a:pt x="647852" y="1092200"/>
                  </a:lnTo>
                  <a:lnTo>
                    <a:pt x="641057" y="1092200"/>
                  </a:lnTo>
                  <a:lnTo>
                    <a:pt x="641057" y="1104900"/>
                  </a:lnTo>
                  <a:lnTo>
                    <a:pt x="638429" y="1116088"/>
                  </a:lnTo>
                  <a:lnTo>
                    <a:pt x="638429" y="1308100"/>
                  </a:lnTo>
                  <a:lnTo>
                    <a:pt x="634707" y="1320800"/>
                  </a:lnTo>
                  <a:lnTo>
                    <a:pt x="630237" y="1320800"/>
                  </a:lnTo>
                  <a:lnTo>
                    <a:pt x="619023" y="1308100"/>
                  </a:lnTo>
                  <a:lnTo>
                    <a:pt x="623544" y="1308100"/>
                  </a:lnTo>
                  <a:lnTo>
                    <a:pt x="624878" y="1295400"/>
                  </a:lnTo>
                  <a:lnTo>
                    <a:pt x="626071" y="1295400"/>
                  </a:lnTo>
                  <a:lnTo>
                    <a:pt x="627214" y="1308100"/>
                  </a:lnTo>
                  <a:lnTo>
                    <a:pt x="628700" y="1308100"/>
                  </a:lnTo>
                  <a:lnTo>
                    <a:pt x="630085" y="1295400"/>
                  </a:lnTo>
                  <a:lnTo>
                    <a:pt x="635000" y="1295400"/>
                  </a:lnTo>
                  <a:lnTo>
                    <a:pt x="637032" y="1308100"/>
                  </a:lnTo>
                  <a:lnTo>
                    <a:pt x="638429" y="1308100"/>
                  </a:lnTo>
                  <a:lnTo>
                    <a:pt x="638429" y="1116088"/>
                  </a:lnTo>
                  <a:lnTo>
                    <a:pt x="638073" y="1117600"/>
                  </a:lnTo>
                  <a:lnTo>
                    <a:pt x="632574" y="1117600"/>
                  </a:lnTo>
                  <a:lnTo>
                    <a:pt x="632574" y="1282700"/>
                  </a:lnTo>
                  <a:lnTo>
                    <a:pt x="623989" y="1282700"/>
                  </a:lnTo>
                  <a:lnTo>
                    <a:pt x="628751" y="1270000"/>
                  </a:lnTo>
                  <a:lnTo>
                    <a:pt x="630936" y="1270000"/>
                  </a:lnTo>
                  <a:lnTo>
                    <a:pt x="632574" y="1282700"/>
                  </a:lnTo>
                  <a:lnTo>
                    <a:pt x="632574" y="1117600"/>
                  </a:lnTo>
                  <a:lnTo>
                    <a:pt x="631037" y="1117600"/>
                  </a:lnTo>
                  <a:lnTo>
                    <a:pt x="631075" y="1104900"/>
                  </a:lnTo>
                  <a:lnTo>
                    <a:pt x="641057" y="1104900"/>
                  </a:lnTo>
                  <a:lnTo>
                    <a:pt x="641057" y="1092200"/>
                  </a:lnTo>
                  <a:lnTo>
                    <a:pt x="637082" y="1092200"/>
                  </a:lnTo>
                  <a:lnTo>
                    <a:pt x="637578" y="1079500"/>
                  </a:lnTo>
                  <a:lnTo>
                    <a:pt x="644918" y="1079500"/>
                  </a:lnTo>
                  <a:lnTo>
                    <a:pt x="647852" y="1092200"/>
                  </a:lnTo>
                  <a:lnTo>
                    <a:pt x="647852" y="965200"/>
                  </a:lnTo>
                  <a:lnTo>
                    <a:pt x="640156" y="965200"/>
                  </a:lnTo>
                  <a:lnTo>
                    <a:pt x="638873" y="952500"/>
                  </a:lnTo>
                  <a:lnTo>
                    <a:pt x="648741" y="952500"/>
                  </a:lnTo>
                  <a:lnTo>
                    <a:pt x="651027" y="965200"/>
                  </a:lnTo>
                  <a:lnTo>
                    <a:pt x="651027" y="698500"/>
                  </a:lnTo>
                  <a:lnTo>
                    <a:pt x="632129" y="698500"/>
                  </a:lnTo>
                  <a:lnTo>
                    <a:pt x="632129" y="736600"/>
                  </a:lnTo>
                  <a:lnTo>
                    <a:pt x="628853" y="746023"/>
                  </a:lnTo>
                  <a:lnTo>
                    <a:pt x="628853" y="1219200"/>
                  </a:lnTo>
                  <a:lnTo>
                    <a:pt x="626465" y="1231900"/>
                  </a:lnTo>
                  <a:lnTo>
                    <a:pt x="624179" y="1219200"/>
                  </a:lnTo>
                  <a:lnTo>
                    <a:pt x="628853" y="1219200"/>
                  </a:lnTo>
                  <a:lnTo>
                    <a:pt x="628853" y="746023"/>
                  </a:lnTo>
                  <a:lnTo>
                    <a:pt x="627710" y="749300"/>
                  </a:lnTo>
                  <a:lnTo>
                    <a:pt x="621550" y="749300"/>
                  </a:lnTo>
                  <a:lnTo>
                    <a:pt x="621550" y="1231900"/>
                  </a:lnTo>
                  <a:lnTo>
                    <a:pt x="615797" y="1231900"/>
                  </a:lnTo>
                  <a:lnTo>
                    <a:pt x="613079" y="1242606"/>
                  </a:lnTo>
                  <a:lnTo>
                    <a:pt x="613079" y="1320800"/>
                  </a:lnTo>
                  <a:lnTo>
                    <a:pt x="611733" y="1325283"/>
                  </a:lnTo>
                  <a:lnTo>
                    <a:pt x="611733" y="1371600"/>
                  </a:lnTo>
                  <a:lnTo>
                    <a:pt x="611390" y="1384300"/>
                  </a:lnTo>
                  <a:lnTo>
                    <a:pt x="603643" y="1384300"/>
                  </a:lnTo>
                  <a:lnTo>
                    <a:pt x="603643" y="1549400"/>
                  </a:lnTo>
                  <a:lnTo>
                    <a:pt x="602411" y="1562100"/>
                  </a:lnTo>
                  <a:lnTo>
                    <a:pt x="595960" y="1562100"/>
                  </a:lnTo>
                  <a:lnTo>
                    <a:pt x="595960" y="1600200"/>
                  </a:lnTo>
                  <a:lnTo>
                    <a:pt x="594423" y="1612900"/>
                  </a:lnTo>
                  <a:lnTo>
                    <a:pt x="587717" y="1612900"/>
                  </a:lnTo>
                  <a:lnTo>
                    <a:pt x="587476" y="1600200"/>
                  </a:lnTo>
                  <a:lnTo>
                    <a:pt x="595960" y="1600200"/>
                  </a:lnTo>
                  <a:lnTo>
                    <a:pt x="595960" y="1562100"/>
                  </a:lnTo>
                  <a:lnTo>
                    <a:pt x="588962" y="1562100"/>
                  </a:lnTo>
                  <a:lnTo>
                    <a:pt x="589800" y="1549400"/>
                  </a:lnTo>
                  <a:lnTo>
                    <a:pt x="590346" y="1549400"/>
                  </a:lnTo>
                  <a:lnTo>
                    <a:pt x="594664" y="1536700"/>
                  </a:lnTo>
                  <a:lnTo>
                    <a:pt x="599033" y="1549400"/>
                  </a:lnTo>
                  <a:lnTo>
                    <a:pt x="603643" y="1549400"/>
                  </a:lnTo>
                  <a:lnTo>
                    <a:pt x="603643" y="1384300"/>
                  </a:lnTo>
                  <a:lnTo>
                    <a:pt x="601814" y="1384300"/>
                  </a:lnTo>
                  <a:lnTo>
                    <a:pt x="601611" y="1371600"/>
                  </a:lnTo>
                  <a:lnTo>
                    <a:pt x="611733" y="1371600"/>
                  </a:lnTo>
                  <a:lnTo>
                    <a:pt x="611733" y="1325283"/>
                  </a:lnTo>
                  <a:lnTo>
                    <a:pt x="609257" y="1333500"/>
                  </a:lnTo>
                  <a:lnTo>
                    <a:pt x="611390" y="1333500"/>
                  </a:lnTo>
                  <a:lnTo>
                    <a:pt x="608850" y="1346200"/>
                  </a:lnTo>
                  <a:lnTo>
                    <a:pt x="595401" y="1346200"/>
                  </a:lnTo>
                  <a:lnTo>
                    <a:pt x="595401" y="1384300"/>
                  </a:lnTo>
                  <a:lnTo>
                    <a:pt x="594245" y="1397000"/>
                  </a:lnTo>
                  <a:lnTo>
                    <a:pt x="583260" y="1397000"/>
                  </a:lnTo>
                  <a:lnTo>
                    <a:pt x="583260" y="1981200"/>
                  </a:lnTo>
                  <a:lnTo>
                    <a:pt x="580821" y="1993900"/>
                  </a:lnTo>
                  <a:lnTo>
                    <a:pt x="564705" y="1993900"/>
                  </a:lnTo>
                  <a:lnTo>
                    <a:pt x="564705" y="1981200"/>
                  </a:lnTo>
                  <a:lnTo>
                    <a:pt x="583260" y="1981200"/>
                  </a:lnTo>
                  <a:lnTo>
                    <a:pt x="583260" y="1397000"/>
                  </a:lnTo>
                  <a:lnTo>
                    <a:pt x="581621" y="1397000"/>
                  </a:lnTo>
                  <a:lnTo>
                    <a:pt x="580275" y="1389964"/>
                  </a:lnTo>
                  <a:lnTo>
                    <a:pt x="580275" y="1739900"/>
                  </a:lnTo>
                  <a:lnTo>
                    <a:pt x="580237" y="1740103"/>
                  </a:lnTo>
                  <a:lnTo>
                    <a:pt x="580237" y="1892300"/>
                  </a:lnTo>
                  <a:lnTo>
                    <a:pt x="578345" y="1905000"/>
                  </a:lnTo>
                  <a:lnTo>
                    <a:pt x="574471" y="1905000"/>
                  </a:lnTo>
                  <a:lnTo>
                    <a:pt x="575564" y="1917700"/>
                  </a:lnTo>
                  <a:lnTo>
                    <a:pt x="567829" y="1917700"/>
                  </a:lnTo>
                  <a:lnTo>
                    <a:pt x="570903" y="1905000"/>
                  </a:lnTo>
                  <a:lnTo>
                    <a:pt x="567626" y="1905000"/>
                  </a:lnTo>
                  <a:lnTo>
                    <a:pt x="572198" y="1892300"/>
                  </a:lnTo>
                  <a:lnTo>
                    <a:pt x="580237" y="1892300"/>
                  </a:lnTo>
                  <a:lnTo>
                    <a:pt x="580237" y="1740103"/>
                  </a:lnTo>
                  <a:lnTo>
                    <a:pt x="577799" y="1752600"/>
                  </a:lnTo>
                  <a:lnTo>
                    <a:pt x="572249" y="1752600"/>
                  </a:lnTo>
                  <a:lnTo>
                    <a:pt x="572249" y="1790700"/>
                  </a:lnTo>
                  <a:lnTo>
                    <a:pt x="570166" y="1803400"/>
                  </a:lnTo>
                  <a:lnTo>
                    <a:pt x="559892" y="1803400"/>
                  </a:lnTo>
                  <a:lnTo>
                    <a:pt x="559892" y="1854200"/>
                  </a:lnTo>
                  <a:lnTo>
                    <a:pt x="555828" y="1866900"/>
                  </a:lnTo>
                  <a:lnTo>
                    <a:pt x="553745" y="1866900"/>
                  </a:lnTo>
                  <a:lnTo>
                    <a:pt x="553745" y="1905000"/>
                  </a:lnTo>
                  <a:lnTo>
                    <a:pt x="552157" y="1917700"/>
                  </a:lnTo>
                  <a:lnTo>
                    <a:pt x="551154" y="1917700"/>
                  </a:lnTo>
                  <a:lnTo>
                    <a:pt x="551154" y="1993900"/>
                  </a:lnTo>
                  <a:lnTo>
                    <a:pt x="550964" y="2006600"/>
                  </a:lnTo>
                  <a:lnTo>
                    <a:pt x="542137" y="2006600"/>
                  </a:lnTo>
                  <a:lnTo>
                    <a:pt x="544309" y="1993900"/>
                  </a:lnTo>
                  <a:lnTo>
                    <a:pt x="551154" y="1993900"/>
                  </a:lnTo>
                  <a:lnTo>
                    <a:pt x="551154" y="1917700"/>
                  </a:lnTo>
                  <a:lnTo>
                    <a:pt x="550113" y="1917700"/>
                  </a:lnTo>
                  <a:lnTo>
                    <a:pt x="545058" y="1930400"/>
                  </a:lnTo>
                  <a:lnTo>
                    <a:pt x="542975" y="1926005"/>
                  </a:lnTo>
                  <a:lnTo>
                    <a:pt x="542975" y="1943100"/>
                  </a:lnTo>
                  <a:lnTo>
                    <a:pt x="542721" y="1955800"/>
                  </a:lnTo>
                  <a:lnTo>
                    <a:pt x="542823" y="1968500"/>
                  </a:lnTo>
                  <a:lnTo>
                    <a:pt x="533793" y="1955800"/>
                  </a:lnTo>
                  <a:lnTo>
                    <a:pt x="528713" y="1955800"/>
                  </a:lnTo>
                  <a:lnTo>
                    <a:pt x="525741" y="1968500"/>
                  </a:lnTo>
                  <a:lnTo>
                    <a:pt x="523481" y="1968500"/>
                  </a:lnTo>
                  <a:lnTo>
                    <a:pt x="523481" y="1993900"/>
                  </a:lnTo>
                  <a:lnTo>
                    <a:pt x="523430" y="2006600"/>
                  </a:lnTo>
                  <a:lnTo>
                    <a:pt x="516636" y="2006600"/>
                  </a:lnTo>
                  <a:lnTo>
                    <a:pt x="514197" y="1993900"/>
                  </a:lnTo>
                  <a:lnTo>
                    <a:pt x="523481" y="1993900"/>
                  </a:lnTo>
                  <a:lnTo>
                    <a:pt x="523481" y="1968500"/>
                  </a:lnTo>
                  <a:lnTo>
                    <a:pt x="518871" y="1968500"/>
                  </a:lnTo>
                  <a:lnTo>
                    <a:pt x="517321" y="1981200"/>
                  </a:lnTo>
                  <a:lnTo>
                    <a:pt x="510425" y="1968500"/>
                  </a:lnTo>
                  <a:lnTo>
                    <a:pt x="509879" y="1968500"/>
                  </a:lnTo>
                  <a:lnTo>
                    <a:pt x="509879" y="2032000"/>
                  </a:lnTo>
                  <a:lnTo>
                    <a:pt x="501408" y="2032000"/>
                  </a:lnTo>
                  <a:lnTo>
                    <a:pt x="501218" y="2031555"/>
                  </a:lnTo>
                  <a:lnTo>
                    <a:pt x="501218" y="2032000"/>
                  </a:lnTo>
                  <a:lnTo>
                    <a:pt x="496747" y="2044700"/>
                  </a:lnTo>
                  <a:lnTo>
                    <a:pt x="490334" y="2044700"/>
                  </a:lnTo>
                  <a:lnTo>
                    <a:pt x="492620" y="2032000"/>
                  </a:lnTo>
                  <a:lnTo>
                    <a:pt x="501218" y="2032000"/>
                  </a:lnTo>
                  <a:lnTo>
                    <a:pt x="501218" y="2031555"/>
                  </a:lnTo>
                  <a:lnTo>
                    <a:pt x="495998" y="2019300"/>
                  </a:lnTo>
                  <a:lnTo>
                    <a:pt x="482993" y="2019300"/>
                  </a:lnTo>
                  <a:lnTo>
                    <a:pt x="489483" y="2006600"/>
                  </a:lnTo>
                  <a:lnTo>
                    <a:pt x="502386" y="2006600"/>
                  </a:lnTo>
                  <a:lnTo>
                    <a:pt x="508254" y="2019300"/>
                  </a:lnTo>
                  <a:lnTo>
                    <a:pt x="502488" y="2019300"/>
                  </a:lnTo>
                  <a:lnTo>
                    <a:pt x="509879" y="2032000"/>
                  </a:lnTo>
                  <a:lnTo>
                    <a:pt x="509879" y="1968500"/>
                  </a:lnTo>
                  <a:lnTo>
                    <a:pt x="506704" y="1968500"/>
                  </a:lnTo>
                  <a:lnTo>
                    <a:pt x="509130" y="1955800"/>
                  </a:lnTo>
                  <a:lnTo>
                    <a:pt x="511822" y="1955800"/>
                  </a:lnTo>
                  <a:lnTo>
                    <a:pt x="515073" y="1943100"/>
                  </a:lnTo>
                  <a:lnTo>
                    <a:pt x="542975" y="1943100"/>
                  </a:lnTo>
                  <a:lnTo>
                    <a:pt x="542975" y="1926005"/>
                  </a:lnTo>
                  <a:lnTo>
                    <a:pt x="539051" y="1917700"/>
                  </a:lnTo>
                  <a:lnTo>
                    <a:pt x="538213" y="1917700"/>
                  </a:lnTo>
                  <a:lnTo>
                    <a:pt x="544855" y="1905000"/>
                  </a:lnTo>
                  <a:lnTo>
                    <a:pt x="553745" y="1905000"/>
                  </a:lnTo>
                  <a:lnTo>
                    <a:pt x="553745" y="1866900"/>
                  </a:lnTo>
                  <a:lnTo>
                    <a:pt x="541540" y="1866900"/>
                  </a:lnTo>
                  <a:lnTo>
                    <a:pt x="536371" y="1854200"/>
                  </a:lnTo>
                  <a:lnTo>
                    <a:pt x="536829" y="1854200"/>
                  </a:lnTo>
                  <a:lnTo>
                    <a:pt x="539508" y="1841500"/>
                  </a:lnTo>
                  <a:lnTo>
                    <a:pt x="540791" y="1841500"/>
                  </a:lnTo>
                  <a:lnTo>
                    <a:pt x="549529" y="1854200"/>
                  </a:lnTo>
                  <a:lnTo>
                    <a:pt x="559892" y="1854200"/>
                  </a:lnTo>
                  <a:lnTo>
                    <a:pt x="559892" y="1803400"/>
                  </a:lnTo>
                  <a:lnTo>
                    <a:pt x="556768" y="1803400"/>
                  </a:lnTo>
                  <a:lnTo>
                    <a:pt x="554139" y="1790700"/>
                  </a:lnTo>
                  <a:lnTo>
                    <a:pt x="572249" y="1790700"/>
                  </a:lnTo>
                  <a:lnTo>
                    <a:pt x="572249" y="1752600"/>
                  </a:lnTo>
                  <a:lnTo>
                    <a:pt x="567575" y="1752600"/>
                  </a:lnTo>
                  <a:lnTo>
                    <a:pt x="561822" y="1739900"/>
                  </a:lnTo>
                  <a:lnTo>
                    <a:pt x="559689" y="1739900"/>
                  </a:lnTo>
                  <a:lnTo>
                    <a:pt x="560730" y="1727200"/>
                  </a:lnTo>
                  <a:lnTo>
                    <a:pt x="567486" y="1727200"/>
                  </a:lnTo>
                  <a:lnTo>
                    <a:pt x="575665" y="1739900"/>
                  </a:lnTo>
                  <a:lnTo>
                    <a:pt x="580275" y="1739900"/>
                  </a:lnTo>
                  <a:lnTo>
                    <a:pt x="580275" y="1389964"/>
                  </a:lnTo>
                  <a:lnTo>
                    <a:pt x="579196" y="1384300"/>
                  </a:lnTo>
                  <a:lnTo>
                    <a:pt x="576859" y="1384300"/>
                  </a:lnTo>
                  <a:lnTo>
                    <a:pt x="574078" y="1371600"/>
                  </a:lnTo>
                  <a:lnTo>
                    <a:pt x="587082" y="1371600"/>
                  </a:lnTo>
                  <a:lnTo>
                    <a:pt x="586727" y="1384300"/>
                  </a:lnTo>
                  <a:lnTo>
                    <a:pt x="595401" y="1384300"/>
                  </a:lnTo>
                  <a:lnTo>
                    <a:pt x="595401" y="1346200"/>
                  </a:lnTo>
                  <a:lnTo>
                    <a:pt x="589495" y="1346200"/>
                  </a:lnTo>
                  <a:lnTo>
                    <a:pt x="596328" y="1333500"/>
                  </a:lnTo>
                  <a:lnTo>
                    <a:pt x="607466" y="1333500"/>
                  </a:lnTo>
                  <a:lnTo>
                    <a:pt x="603846" y="1320800"/>
                  </a:lnTo>
                  <a:lnTo>
                    <a:pt x="613079" y="1320800"/>
                  </a:lnTo>
                  <a:lnTo>
                    <a:pt x="613079" y="1242606"/>
                  </a:lnTo>
                  <a:lnTo>
                    <a:pt x="612571" y="1244600"/>
                  </a:lnTo>
                  <a:lnTo>
                    <a:pt x="611479" y="1240777"/>
                  </a:lnTo>
                  <a:lnTo>
                    <a:pt x="611479" y="1257300"/>
                  </a:lnTo>
                  <a:lnTo>
                    <a:pt x="608114" y="1270000"/>
                  </a:lnTo>
                  <a:lnTo>
                    <a:pt x="594321" y="1270000"/>
                  </a:lnTo>
                  <a:lnTo>
                    <a:pt x="594321" y="1333500"/>
                  </a:lnTo>
                  <a:lnTo>
                    <a:pt x="581469" y="1333500"/>
                  </a:lnTo>
                  <a:lnTo>
                    <a:pt x="584149" y="1346200"/>
                  </a:lnTo>
                  <a:lnTo>
                    <a:pt x="578192" y="1346200"/>
                  </a:lnTo>
                  <a:lnTo>
                    <a:pt x="579780" y="1358900"/>
                  </a:lnTo>
                  <a:lnTo>
                    <a:pt x="576961" y="1358900"/>
                  </a:lnTo>
                  <a:lnTo>
                    <a:pt x="578192" y="1346200"/>
                  </a:lnTo>
                  <a:lnTo>
                    <a:pt x="574471" y="1346200"/>
                  </a:lnTo>
                  <a:lnTo>
                    <a:pt x="573684" y="1333500"/>
                  </a:lnTo>
                  <a:lnTo>
                    <a:pt x="577951" y="1333500"/>
                  </a:lnTo>
                  <a:lnTo>
                    <a:pt x="583260" y="1320800"/>
                  </a:lnTo>
                  <a:lnTo>
                    <a:pt x="591045" y="1320800"/>
                  </a:lnTo>
                  <a:lnTo>
                    <a:pt x="594321" y="1333500"/>
                  </a:lnTo>
                  <a:lnTo>
                    <a:pt x="594321" y="1270000"/>
                  </a:lnTo>
                  <a:lnTo>
                    <a:pt x="584301" y="1270000"/>
                  </a:lnTo>
                  <a:lnTo>
                    <a:pt x="580275" y="1282700"/>
                  </a:lnTo>
                  <a:lnTo>
                    <a:pt x="568274" y="1282700"/>
                  </a:lnTo>
                  <a:lnTo>
                    <a:pt x="567232" y="1270000"/>
                  </a:lnTo>
                  <a:lnTo>
                    <a:pt x="568579" y="1270000"/>
                  </a:lnTo>
                  <a:lnTo>
                    <a:pt x="566242" y="1264031"/>
                  </a:lnTo>
                  <a:lnTo>
                    <a:pt x="566242" y="1422400"/>
                  </a:lnTo>
                  <a:lnTo>
                    <a:pt x="559498" y="1422400"/>
                  </a:lnTo>
                  <a:lnTo>
                    <a:pt x="559498" y="1727200"/>
                  </a:lnTo>
                  <a:lnTo>
                    <a:pt x="554837" y="1727200"/>
                  </a:lnTo>
                  <a:lnTo>
                    <a:pt x="555929" y="1714500"/>
                  </a:lnTo>
                  <a:lnTo>
                    <a:pt x="559104" y="1714500"/>
                  </a:lnTo>
                  <a:lnTo>
                    <a:pt x="559498" y="1727200"/>
                  </a:lnTo>
                  <a:lnTo>
                    <a:pt x="559498" y="1422400"/>
                  </a:lnTo>
                  <a:lnTo>
                    <a:pt x="556514" y="1422400"/>
                  </a:lnTo>
                  <a:lnTo>
                    <a:pt x="556514" y="1447800"/>
                  </a:lnTo>
                  <a:lnTo>
                    <a:pt x="552551" y="1447800"/>
                  </a:lnTo>
                  <a:lnTo>
                    <a:pt x="552551" y="1727200"/>
                  </a:lnTo>
                  <a:lnTo>
                    <a:pt x="548132" y="1739900"/>
                  </a:lnTo>
                  <a:lnTo>
                    <a:pt x="546595" y="1727200"/>
                  </a:lnTo>
                  <a:lnTo>
                    <a:pt x="552551" y="1727200"/>
                  </a:lnTo>
                  <a:lnTo>
                    <a:pt x="552551" y="1447800"/>
                  </a:lnTo>
                  <a:lnTo>
                    <a:pt x="550710" y="1447800"/>
                  </a:lnTo>
                  <a:lnTo>
                    <a:pt x="555332" y="1435100"/>
                  </a:lnTo>
                  <a:lnTo>
                    <a:pt x="556514" y="1447800"/>
                  </a:lnTo>
                  <a:lnTo>
                    <a:pt x="556514" y="1422400"/>
                  </a:lnTo>
                  <a:lnTo>
                    <a:pt x="553935" y="1422400"/>
                  </a:lnTo>
                  <a:lnTo>
                    <a:pt x="554240" y="1409700"/>
                  </a:lnTo>
                  <a:lnTo>
                    <a:pt x="565848" y="1409700"/>
                  </a:lnTo>
                  <a:lnTo>
                    <a:pt x="566242" y="1422400"/>
                  </a:lnTo>
                  <a:lnTo>
                    <a:pt x="566242" y="1264031"/>
                  </a:lnTo>
                  <a:lnTo>
                    <a:pt x="565594" y="1262367"/>
                  </a:lnTo>
                  <a:lnTo>
                    <a:pt x="565594" y="1346200"/>
                  </a:lnTo>
                  <a:lnTo>
                    <a:pt x="557364" y="1346200"/>
                  </a:lnTo>
                  <a:lnTo>
                    <a:pt x="556768" y="1333500"/>
                  </a:lnTo>
                  <a:lnTo>
                    <a:pt x="563067" y="1333500"/>
                  </a:lnTo>
                  <a:lnTo>
                    <a:pt x="565594" y="1346200"/>
                  </a:lnTo>
                  <a:lnTo>
                    <a:pt x="565594" y="1262367"/>
                  </a:lnTo>
                  <a:lnTo>
                    <a:pt x="564502" y="1259586"/>
                  </a:lnTo>
                  <a:lnTo>
                    <a:pt x="564502" y="1320800"/>
                  </a:lnTo>
                  <a:lnTo>
                    <a:pt x="556717" y="1320800"/>
                  </a:lnTo>
                  <a:lnTo>
                    <a:pt x="556717" y="1371600"/>
                  </a:lnTo>
                  <a:lnTo>
                    <a:pt x="552157" y="1383068"/>
                  </a:lnTo>
                  <a:lnTo>
                    <a:pt x="552157" y="1435100"/>
                  </a:lnTo>
                  <a:lnTo>
                    <a:pt x="549617" y="1435100"/>
                  </a:lnTo>
                  <a:lnTo>
                    <a:pt x="549617" y="1689100"/>
                  </a:lnTo>
                  <a:lnTo>
                    <a:pt x="547243" y="1701800"/>
                  </a:lnTo>
                  <a:lnTo>
                    <a:pt x="544614" y="1701800"/>
                  </a:lnTo>
                  <a:lnTo>
                    <a:pt x="542378" y="1689100"/>
                  </a:lnTo>
                  <a:lnTo>
                    <a:pt x="549617" y="1689100"/>
                  </a:lnTo>
                  <a:lnTo>
                    <a:pt x="549617" y="1435100"/>
                  </a:lnTo>
                  <a:lnTo>
                    <a:pt x="546493" y="1435100"/>
                  </a:lnTo>
                  <a:lnTo>
                    <a:pt x="548830" y="1422400"/>
                  </a:lnTo>
                  <a:lnTo>
                    <a:pt x="549122" y="1422400"/>
                  </a:lnTo>
                  <a:lnTo>
                    <a:pt x="552157" y="1435100"/>
                  </a:lnTo>
                  <a:lnTo>
                    <a:pt x="552157" y="1383068"/>
                  </a:lnTo>
                  <a:lnTo>
                    <a:pt x="551662" y="1384300"/>
                  </a:lnTo>
                  <a:lnTo>
                    <a:pt x="544461" y="1384300"/>
                  </a:lnTo>
                  <a:lnTo>
                    <a:pt x="542175" y="1378204"/>
                  </a:lnTo>
                  <a:lnTo>
                    <a:pt x="542175" y="1447800"/>
                  </a:lnTo>
                  <a:lnTo>
                    <a:pt x="537667" y="1447800"/>
                  </a:lnTo>
                  <a:lnTo>
                    <a:pt x="536181" y="1435100"/>
                  </a:lnTo>
                  <a:lnTo>
                    <a:pt x="541439" y="1435100"/>
                  </a:lnTo>
                  <a:lnTo>
                    <a:pt x="542175" y="1447800"/>
                  </a:lnTo>
                  <a:lnTo>
                    <a:pt x="542175" y="1378204"/>
                  </a:lnTo>
                  <a:lnTo>
                    <a:pt x="539699" y="1371600"/>
                  </a:lnTo>
                  <a:lnTo>
                    <a:pt x="556717" y="1371600"/>
                  </a:lnTo>
                  <a:lnTo>
                    <a:pt x="556717" y="1320800"/>
                  </a:lnTo>
                  <a:lnTo>
                    <a:pt x="552551" y="1320800"/>
                  </a:lnTo>
                  <a:lnTo>
                    <a:pt x="556120" y="1308100"/>
                  </a:lnTo>
                  <a:lnTo>
                    <a:pt x="559549" y="1308100"/>
                  </a:lnTo>
                  <a:lnTo>
                    <a:pt x="564502" y="1320800"/>
                  </a:lnTo>
                  <a:lnTo>
                    <a:pt x="564502" y="1259586"/>
                  </a:lnTo>
                  <a:lnTo>
                    <a:pt x="563613" y="1257300"/>
                  </a:lnTo>
                  <a:lnTo>
                    <a:pt x="569810" y="1257300"/>
                  </a:lnTo>
                  <a:lnTo>
                    <a:pt x="575170" y="1244600"/>
                  </a:lnTo>
                  <a:lnTo>
                    <a:pt x="600671" y="1244600"/>
                  </a:lnTo>
                  <a:lnTo>
                    <a:pt x="598830" y="1257300"/>
                  </a:lnTo>
                  <a:lnTo>
                    <a:pt x="611479" y="1257300"/>
                  </a:lnTo>
                  <a:lnTo>
                    <a:pt x="611479" y="1240777"/>
                  </a:lnTo>
                  <a:lnTo>
                    <a:pt x="608952" y="1231900"/>
                  </a:lnTo>
                  <a:lnTo>
                    <a:pt x="603148" y="1231900"/>
                  </a:lnTo>
                  <a:lnTo>
                    <a:pt x="608850" y="1219200"/>
                  </a:lnTo>
                  <a:lnTo>
                    <a:pt x="613714" y="1219200"/>
                  </a:lnTo>
                  <a:lnTo>
                    <a:pt x="621550" y="1231900"/>
                  </a:lnTo>
                  <a:lnTo>
                    <a:pt x="621550" y="749300"/>
                  </a:lnTo>
                  <a:lnTo>
                    <a:pt x="619925" y="749300"/>
                  </a:lnTo>
                  <a:lnTo>
                    <a:pt x="619925" y="952500"/>
                  </a:lnTo>
                  <a:lnTo>
                    <a:pt x="614260" y="952500"/>
                  </a:lnTo>
                  <a:lnTo>
                    <a:pt x="614260" y="939800"/>
                  </a:lnTo>
                  <a:lnTo>
                    <a:pt x="619925" y="952500"/>
                  </a:lnTo>
                  <a:lnTo>
                    <a:pt x="619925" y="749300"/>
                  </a:lnTo>
                  <a:lnTo>
                    <a:pt x="614260" y="749300"/>
                  </a:lnTo>
                  <a:lnTo>
                    <a:pt x="614654" y="736600"/>
                  </a:lnTo>
                  <a:lnTo>
                    <a:pt x="632129" y="736600"/>
                  </a:lnTo>
                  <a:lnTo>
                    <a:pt x="632129" y="698500"/>
                  </a:lnTo>
                  <a:lnTo>
                    <a:pt x="629996" y="698500"/>
                  </a:lnTo>
                  <a:lnTo>
                    <a:pt x="628256" y="711200"/>
                  </a:lnTo>
                  <a:lnTo>
                    <a:pt x="623443" y="698500"/>
                  </a:lnTo>
                  <a:lnTo>
                    <a:pt x="621957" y="698500"/>
                  </a:lnTo>
                  <a:lnTo>
                    <a:pt x="620420" y="711200"/>
                  </a:lnTo>
                  <a:lnTo>
                    <a:pt x="618236" y="698500"/>
                  </a:lnTo>
                  <a:lnTo>
                    <a:pt x="617880" y="698500"/>
                  </a:lnTo>
                  <a:lnTo>
                    <a:pt x="618832" y="685800"/>
                  </a:lnTo>
                  <a:lnTo>
                    <a:pt x="610247" y="685800"/>
                  </a:lnTo>
                  <a:lnTo>
                    <a:pt x="610247" y="1079500"/>
                  </a:lnTo>
                  <a:lnTo>
                    <a:pt x="608266" y="1092200"/>
                  </a:lnTo>
                  <a:lnTo>
                    <a:pt x="605434" y="1092200"/>
                  </a:lnTo>
                  <a:lnTo>
                    <a:pt x="600075" y="1079500"/>
                  </a:lnTo>
                  <a:lnTo>
                    <a:pt x="610247" y="1079500"/>
                  </a:lnTo>
                  <a:lnTo>
                    <a:pt x="610247" y="685800"/>
                  </a:lnTo>
                  <a:lnTo>
                    <a:pt x="604494" y="685800"/>
                  </a:lnTo>
                  <a:lnTo>
                    <a:pt x="604494" y="1066800"/>
                  </a:lnTo>
                  <a:lnTo>
                    <a:pt x="582117" y="1066800"/>
                  </a:lnTo>
                  <a:lnTo>
                    <a:pt x="581329" y="1079500"/>
                  </a:lnTo>
                  <a:lnTo>
                    <a:pt x="577303" y="1079500"/>
                  </a:lnTo>
                  <a:lnTo>
                    <a:pt x="577303" y="1130300"/>
                  </a:lnTo>
                  <a:lnTo>
                    <a:pt x="566635" y="1130300"/>
                  </a:lnTo>
                  <a:lnTo>
                    <a:pt x="566635" y="1244600"/>
                  </a:lnTo>
                  <a:lnTo>
                    <a:pt x="563956" y="1244600"/>
                  </a:lnTo>
                  <a:lnTo>
                    <a:pt x="561975" y="1257300"/>
                  </a:lnTo>
                  <a:lnTo>
                    <a:pt x="555383" y="1257300"/>
                  </a:lnTo>
                  <a:lnTo>
                    <a:pt x="556323" y="1244600"/>
                  </a:lnTo>
                  <a:lnTo>
                    <a:pt x="559104" y="1244600"/>
                  </a:lnTo>
                  <a:lnTo>
                    <a:pt x="561225" y="1231900"/>
                  </a:lnTo>
                  <a:lnTo>
                    <a:pt x="565404" y="1231900"/>
                  </a:lnTo>
                  <a:lnTo>
                    <a:pt x="566635" y="1244600"/>
                  </a:lnTo>
                  <a:lnTo>
                    <a:pt x="566635" y="1130300"/>
                  </a:lnTo>
                  <a:lnTo>
                    <a:pt x="566293" y="1130300"/>
                  </a:lnTo>
                  <a:lnTo>
                    <a:pt x="558749" y="1143000"/>
                  </a:lnTo>
                  <a:lnTo>
                    <a:pt x="557961" y="1143000"/>
                  </a:lnTo>
                  <a:lnTo>
                    <a:pt x="561136" y="1155700"/>
                  </a:lnTo>
                  <a:lnTo>
                    <a:pt x="546849" y="1155700"/>
                  </a:lnTo>
                  <a:lnTo>
                    <a:pt x="546849" y="1270000"/>
                  </a:lnTo>
                  <a:lnTo>
                    <a:pt x="534593" y="1270000"/>
                  </a:lnTo>
                  <a:lnTo>
                    <a:pt x="534593" y="1422400"/>
                  </a:lnTo>
                  <a:lnTo>
                    <a:pt x="531863" y="1435100"/>
                  </a:lnTo>
                  <a:lnTo>
                    <a:pt x="531812" y="1587500"/>
                  </a:lnTo>
                  <a:lnTo>
                    <a:pt x="529475" y="1594548"/>
                  </a:lnTo>
                  <a:lnTo>
                    <a:pt x="529475" y="1778000"/>
                  </a:lnTo>
                  <a:lnTo>
                    <a:pt x="528396" y="1778000"/>
                  </a:lnTo>
                  <a:lnTo>
                    <a:pt x="528396" y="1917700"/>
                  </a:lnTo>
                  <a:lnTo>
                    <a:pt x="519366" y="1917700"/>
                  </a:lnTo>
                  <a:lnTo>
                    <a:pt x="520598" y="1905000"/>
                  </a:lnTo>
                  <a:lnTo>
                    <a:pt x="522084" y="1905000"/>
                  </a:lnTo>
                  <a:lnTo>
                    <a:pt x="528396" y="1917700"/>
                  </a:lnTo>
                  <a:lnTo>
                    <a:pt x="528396" y="1778000"/>
                  </a:lnTo>
                  <a:lnTo>
                    <a:pt x="520649" y="1778000"/>
                  </a:lnTo>
                  <a:lnTo>
                    <a:pt x="520649" y="1765300"/>
                  </a:lnTo>
                  <a:lnTo>
                    <a:pt x="527253" y="1765300"/>
                  </a:lnTo>
                  <a:lnTo>
                    <a:pt x="529475" y="1778000"/>
                  </a:lnTo>
                  <a:lnTo>
                    <a:pt x="529475" y="1594548"/>
                  </a:lnTo>
                  <a:lnTo>
                    <a:pt x="527596" y="1600200"/>
                  </a:lnTo>
                  <a:lnTo>
                    <a:pt x="524027" y="1600200"/>
                  </a:lnTo>
                  <a:lnTo>
                    <a:pt x="517829" y="1587500"/>
                  </a:lnTo>
                  <a:lnTo>
                    <a:pt x="518769" y="1587500"/>
                  </a:lnTo>
                  <a:lnTo>
                    <a:pt x="526402" y="1574800"/>
                  </a:lnTo>
                  <a:lnTo>
                    <a:pt x="528040" y="1574800"/>
                  </a:lnTo>
                  <a:lnTo>
                    <a:pt x="530072" y="1587500"/>
                  </a:lnTo>
                  <a:lnTo>
                    <a:pt x="531812" y="1587500"/>
                  </a:lnTo>
                  <a:lnTo>
                    <a:pt x="531812" y="1435100"/>
                  </a:lnTo>
                  <a:lnTo>
                    <a:pt x="516089" y="1435100"/>
                  </a:lnTo>
                  <a:lnTo>
                    <a:pt x="516089" y="1511300"/>
                  </a:lnTo>
                  <a:lnTo>
                    <a:pt x="515543" y="1524000"/>
                  </a:lnTo>
                  <a:lnTo>
                    <a:pt x="514997" y="1524000"/>
                  </a:lnTo>
                  <a:lnTo>
                    <a:pt x="514997" y="1574800"/>
                  </a:lnTo>
                  <a:lnTo>
                    <a:pt x="511568" y="1574800"/>
                  </a:lnTo>
                  <a:lnTo>
                    <a:pt x="511568" y="1828800"/>
                  </a:lnTo>
                  <a:lnTo>
                    <a:pt x="507847" y="1828800"/>
                  </a:lnTo>
                  <a:lnTo>
                    <a:pt x="507796" y="1828990"/>
                  </a:lnTo>
                  <a:lnTo>
                    <a:pt x="507796" y="1892300"/>
                  </a:lnTo>
                  <a:lnTo>
                    <a:pt x="488505" y="1892300"/>
                  </a:lnTo>
                  <a:lnTo>
                    <a:pt x="492023" y="1879600"/>
                  </a:lnTo>
                  <a:lnTo>
                    <a:pt x="501992" y="1879600"/>
                  </a:lnTo>
                  <a:lnTo>
                    <a:pt x="507796" y="1892300"/>
                  </a:lnTo>
                  <a:lnTo>
                    <a:pt x="507796" y="1828990"/>
                  </a:lnTo>
                  <a:lnTo>
                    <a:pt x="504431" y="1841500"/>
                  </a:lnTo>
                  <a:lnTo>
                    <a:pt x="500557" y="1828800"/>
                  </a:lnTo>
                  <a:lnTo>
                    <a:pt x="501548" y="1828800"/>
                  </a:lnTo>
                  <a:lnTo>
                    <a:pt x="507949" y="1816100"/>
                  </a:lnTo>
                  <a:lnTo>
                    <a:pt x="511568" y="1828800"/>
                  </a:lnTo>
                  <a:lnTo>
                    <a:pt x="511568" y="1574800"/>
                  </a:lnTo>
                  <a:lnTo>
                    <a:pt x="502488" y="1574800"/>
                  </a:lnTo>
                  <a:lnTo>
                    <a:pt x="508749" y="1562100"/>
                  </a:lnTo>
                  <a:lnTo>
                    <a:pt x="514997" y="1574800"/>
                  </a:lnTo>
                  <a:lnTo>
                    <a:pt x="514997" y="1524000"/>
                  </a:lnTo>
                  <a:lnTo>
                    <a:pt x="509790" y="1524000"/>
                  </a:lnTo>
                  <a:lnTo>
                    <a:pt x="509790" y="1536700"/>
                  </a:lnTo>
                  <a:lnTo>
                    <a:pt x="508800" y="1549400"/>
                  </a:lnTo>
                  <a:lnTo>
                    <a:pt x="502742" y="1549400"/>
                  </a:lnTo>
                  <a:lnTo>
                    <a:pt x="502297" y="1536700"/>
                  </a:lnTo>
                  <a:lnTo>
                    <a:pt x="509790" y="1536700"/>
                  </a:lnTo>
                  <a:lnTo>
                    <a:pt x="509790" y="1524000"/>
                  </a:lnTo>
                  <a:lnTo>
                    <a:pt x="503237" y="1524000"/>
                  </a:lnTo>
                  <a:lnTo>
                    <a:pt x="502894" y="1511300"/>
                  </a:lnTo>
                  <a:lnTo>
                    <a:pt x="516089" y="1511300"/>
                  </a:lnTo>
                  <a:lnTo>
                    <a:pt x="516089" y="1435100"/>
                  </a:lnTo>
                  <a:lnTo>
                    <a:pt x="512965" y="1435100"/>
                  </a:lnTo>
                  <a:lnTo>
                    <a:pt x="512762" y="1433626"/>
                  </a:lnTo>
                  <a:lnTo>
                    <a:pt x="512762" y="1460500"/>
                  </a:lnTo>
                  <a:lnTo>
                    <a:pt x="501802" y="1460500"/>
                  </a:lnTo>
                  <a:lnTo>
                    <a:pt x="501802" y="1524000"/>
                  </a:lnTo>
                  <a:lnTo>
                    <a:pt x="500811" y="1536700"/>
                  </a:lnTo>
                  <a:lnTo>
                    <a:pt x="490270" y="1536700"/>
                  </a:lnTo>
                  <a:lnTo>
                    <a:pt x="490270" y="1676400"/>
                  </a:lnTo>
                  <a:lnTo>
                    <a:pt x="488264" y="1689100"/>
                  </a:lnTo>
                  <a:lnTo>
                    <a:pt x="477088" y="1689100"/>
                  </a:lnTo>
                  <a:lnTo>
                    <a:pt x="477088" y="1981200"/>
                  </a:lnTo>
                  <a:lnTo>
                    <a:pt x="476453" y="1993900"/>
                  </a:lnTo>
                  <a:lnTo>
                    <a:pt x="473227" y="1993900"/>
                  </a:lnTo>
                  <a:lnTo>
                    <a:pt x="473227" y="2019300"/>
                  </a:lnTo>
                  <a:lnTo>
                    <a:pt x="471779" y="2032000"/>
                  </a:lnTo>
                  <a:lnTo>
                    <a:pt x="469061" y="2019300"/>
                  </a:lnTo>
                  <a:lnTo>
                    <a:pt x="457200" y="2019300"/>
                  </a:lnTo>
                  <a:lnTo>
                    <a:pt x="453682" y="2006600"/>
                  </a:lnTo>
                  <a:lnTo>
                    <a:pt x="471639" y="2006600"/>
                  </a:lnTo>
                  <a:lnTo>
                    <a:pt x="471195" y="2019300"/>
                  </a:lnTo>
                  <a:lnTo>
                    <a:pt x="473227" y="2019300"/>
                  </a:lnTo>
                  <a:lnTo>
                    <a:pt x="473227" y="1993900"/>
                  </a:lnTo>
                  <a:lnTo>
                    <a:pt x="464248" y="1993900"/>
                  </a:lnTo>
                  <a:lnTo>
                    <a:pt x="464045" y="1981200"/>
                  </a:lnTo>
                  <a:lnTo>
                    <a:pt x="477088" y="1981200"/>
                  </a:lnTo>
                  <a:lnTo>
                    <a:pt x="477088" y="1689100"/>
                  </a:lnTo>
                  <a:lnTo>
                    <a:pt x="477050" y="1765300"/>
                  </a:lnTo>
                  <a:lnTo>
                    <a:pt x="467918" y="1765300"/>
                  </a:lnTo>
                  <a:lnTo>
                    <a:pt x="467918" y="1955800"/>
                  </a:lnTo>
                  <a:lnTo>
                    <a:pt x="463994" y="1968500"/>
                  </a:lnTo>
                  <a:lnTo>
                    <a:pt x="458000" y="1955800"/>
                  </a:lnTo>
                  <a:lnTo>
                    <a:pt x="452780" y="1955800"/>
                  </a:lnTo>
                  <a:lnTo>
                    <a:pt x="458393" y="1943100"/>
                  </a:lnTo>
                  <a:lnTo>
                    <a:pt x="463054" y="1955800"/>
                  </a:lnTo>
                  <a:lnTo>
                    <a:pt x="467918" y="1955800"/>
                  </a:lnTo>
                  <a:lnTo>
                    <a:pt x="467918" y="1765300"/>
                  </a:lnTo>
                  <a:lnTo>
                    <a:pt x="467271" y="1765300"/>
                  </a:lnTo>
                  <a:lnTo>
                    <a:pt x="467067" y="1752600"/>
                  </a:lnTo>
                  <a:lnTo>
                    <a:pt x="474916" y="1752600"/>
                  </a:lnTo>
                  <a:lnTo>
                    <a:pt x="477050" y="1765300"/>
                  </a:lnTo>
                  <a:lnTo>
                    <a:pt x="477050" y="1689100"/>
                  </a:lnTo>
                  <a:lnTo>
                    <a:pt x="473824" y="1689100"/>
                  </a:lnTo>
                  <a:lnTo>
                    <a:pt x="472681" y="1701800"/>
                  </a:lnTo>
                  <a:lnTo>
                    <a:pt x="464985" y="1701800"/>
                  </a:lnTo>
                  <a:lnTo>
                    <a:pt x="460578" y="1692071"/>
                  </a:lnTo>
                  <a:lnTo>
                    <a:pt x="460578" y="1854200"/>
                  </a:lnTo>
                  <a:lnTo>
                    <a:pt x="453732" y="1866900"/>
                  </a:lnTo>
                  <a:lnTo>
                    <a:pt x="447573" y="1866900"/>
                  </a:lnTo>
                  <a:lnTo>
                    <a:pt x="447573" y="1943100"/>
                  </a:lnTo>
                  <a:lnTo>
                    <a:pt x="447433" y="1955800"/>
                  </a:lnTo>
                  <a:lnTo>
                    <a:pt x="446481" y="1955800"/>
                  </a:lnTo>
                  <a:lnTo>
                    <a:pt x="446481" y="2019300"/>
                  </a:lnTo>
                  <a:lnTo>
                    <a:pt x="439191" y="2019300"/>
                  </a:lnTo>
                  <a:lnTo>
                    <a:pt x="442315" y="2006600"/>
                  </a:lnTo>
                  <a:lnTo>
                    <a:pt x="446481" y="2019300"/>
                  </a:lnTo>
                  <a:lnTo>
                    <a:pt x="446481" y="1955800"/>
                  </a:lnTo>
                  <a:lnTo>
                    <a:pt x="445744" y="1955800"/>
                  </a:lnTo>
                  <a:lnTo>
                    <a:pt x="445744" y="1981200"/>
                  </a:lnTo>
                  <a:lnTo>
                    <a:pt x="444652" y="1993900"/>
                  </a:lnTo>
                  <a:lnTo>
                    <a:pt x="440982" y="1993900"/>
                  </a:lnTo>
                  <a:lnTo>
                    <a:pt x="437705" y="2006600"/>
                  </a:lnTo>
                  <a:lnTo>
                    <a:pt x="424154" y="2006600"/>
                  </a:lnTo>
                  <a:lnTo>
                    <a:pt x="418998" y="1993900"/>
                  </a:lnTo>
                  <a:lnTo>
                    <a:pt x="427037" y="1993900"/>
                  </a:lnTo>
                  <a:lnTo>
                    <a:pt x="428675" y="1981200"/>
                  </a:lnTo>
                  <a:lnTo>
                    <a:pt x="445744" y="1981200"/>
                  </a:lnTo>
                  <a:lnTo>
                    <a:pt x="445744" y="1955800"/>
                  </a:lnTo>
                  <a:lnTo>
                    <a:pt x="421881" y="1955800"/>
                  </a:lnTo>
                  <a:lnTo>
                    <a:pt x="415823" y="1943100"/>
                  </a:lnTo>
                  <a:lnTo>
                    <a:pt x="447573" y="1943100"/>
                  </a:lnTo>
                  <a:lnTo>
                    <a:pt x="447573" y="1866900"/>
                  </a:lnTo>
                  <a:lnTo>
                    <a:pt x="439242" y="1866900"/>
                  </a:lnTo>
                  <a:lnTo>
                    <a:pt x="436905" y="1854200"/>
                  </a:lnTo>
                  <a:lnTo>
                    <a:pt x="460578" y="1854200"/>
                  </a:lnTo>
                  <a:lnTo>
                    <a:pt x="460578" y="1692071"/>
                  </a:lnTo>
                  <a:lnTo>
                    <a:pt x="459232" y="1689100"/>
                  </a:lnTo>
                  <a:lnTo>
                    <a:pt x="456095" y="1689100"/>
                  </a:lnTo>
                  <a:lnTo>
                    <a:pt x="464185" y="1676400"/>
                  </a:lnTo>
                  <a:lnTo>
                    <a:pt x="472973" y="1689100"/>
                  </a:lnTo>
                  <a:lnTo>
                    <a:pt x="482104" y="1676400"/>
                  </a:lnTo>
                  <a:lnTo>
                    <a:pt x="490270" y="1676400"/>
                  </a:lnTo>
                  <a:lnTo>
                    <a:pt x="490270" y="1536700"/>
                  </a:lnTo>
                  <a:lnTo>
                    <a:pt x="489699" y="1536700"/>
                  </a:lnTo>
                  <a:lnTo>
                    <a:pt x="489699" y="1524000"/>
                  </a:lnTo>
                  <a:lnTo>
                    <a:pt x="501802" y="1524000"/>
                  </a:lnTo>
                  <a:lnTo>
                    <a:pt x="501802" y="1460500"/>
                  </a:lnTo>
                  <a:lnTo>
                    <a:pt x="498373" y="1460500"/>
                  </a:lnTo>
                  <a:lnTo>
                    <a:pt x="492721" y="1473200"/>
                  </a:lnTo>
                  <a:lnTo>
                    <a:pt x="487616" y="1473200"/>
                  </a:lnTo>
                  <a:lnTo>
                    <a:pt x="485127" y="1460500"/>
                  </a:lnTo>
                  <a:lnTo>
                    <a:pt x="479425" y="1460500"/>
                  </a:lnTo>
                  <a:lnTo>
                    <a:pt x="483692" y="1447800"/>
                  </a:lnTo>
                  <a:lnTo>
                    <a:pt x="507301" y="1447800"/>
                  </a:lnTo>
                  <a:lnTo>
                    <a:pt x="512762" y="1460500"/>
                  </a:lnTo>
                  <a:lnTo>
                    <a:pt x="512762" y="1433626"/>
                  </a:lnTo>
                  <a:lnTo>
                    <a:pt x="511225" y="1422400"/>
                  </a:lnTo>
                  <a:lnTo>
                    <a:pt x="507707" y="1422400"/>
                  </a:lnTo>
                  <a:lnTo>
                    <a:pt x="506755" y="1409700"/>
                  </a:lnTo>
                  <a:lnTo>
                    <a:pt x="511822" y="1409700"/>
                  </a:lnTo>
                  <a:lnTo>
                    <a:pt x="511822" y="1422400"/>
                  </a:lnTo>
                  <a:lnTo>
                    <a:pt x="534593" y="1422400"/>
                  </a:lnTo>
                  <a:lnTo>
                    <a:pt x="534593" y="1270000"/>
                  </a:lnTo>
                  <a:lnTo>
                    <a:pt x="533196" y="1270000"/>
                  </a:lnTo>
                  <a:lnTo>
                    <a:pt x="532117" y="1272019"/>
                  </a:lnTo>
                  <a:lnTo>
                    <a:pt x="532117" y="1333500"/>
                  </a:lnTo>
                  <a:lnTo>
                    <a:pt x="520458" y="1333500"/>
                  </a:lnTo>
                  <a:lnTo>
                    <a:pt x="517779" y="1346200"/>
                  </a:lnTo>
                  <a:lnTo>
                    <a:pt x="524027" y="1346200"/>
                  </a:lnTo>
                  <a:lnTo>
                    <a:pt x="529678" y="1358900"/>
                  </a:lnTo>
                  <a:lnTo>
                    <a:pt x="530669" y="1358900"/>
                  </a:lnTo>
                  <a:lnTo>
                    <a:pt x="524713" y="1371600"/>
                  </a:lnTo>
                  <a:lnTo>
                    <a:pt x="520255" y="1358900"/>
                  </a:lnTo>
                  <a:lnTo>
                    <a:pt x="517918" y="1358900"/>
                  </a:lnTo>
                  <a:lnTo>
                    <a:pt x="515785" y="1371600"/>
                  </a:lnTo>
                  <a:lnTo>
                    <a:pt x="517728" y="1371600"/>
                  </a:lnTo>
                  <a:lnTo>
                    <a:pt x="518464" y="1384300"/>
                  </a:lnTo>
                  <a:lnTo>
                    <a:pt x="522490" y="1384300"/>
                  </a:lnTo>
                  <a:lnTo>
                    <a:pt x="523875" y="1397000"/>
                  </a:lnTo>
                  <a:lnTo>
                    <a:pt x="504278" y="1397000"/>
                  </a:lnTo>
                  <a:lnTo>
                    <a:pt x="496938" y="1384300"/>
                  </a:lnTo>
                  <a:lnTo>
                    <a:pt x="498678" y="1384300"/>
                  </a:lnTo>
                  <a:lnTo>
                    <a:pt x="510387" y="1371600"/>
                  </a:lnTo>
                  <a:lnTo>
                    <a:pt x="503389" y="1371600"/>
                  </a:lnTo>
                  <a:lnTo>
                    <a:pt x="501751" y="1358900"/>
                  </a:lnTo>
                  <a:lnTo>
                    <a:pt x="501548" y="1346200"/>
                  </a:lnTo>
                  <a:lnTo>
                    <a:pt x="509143" y="1346200"/>
                  </a:lnTo>
                  <a:lnTo>
                    <a:pt x="507606" y="1333500"/>
                  </a:lnTo>
                  <a:lnTo>
                    <a:pt x="508546" y="1333500"/>
                  </a:lnTo>
                  <a:lnTo>
                    <a:pt x="515150" y="1320800"/>
                  </a:lnTo>
                  <a:lnTo>
                    <a:pt x="505574" y="1320800"/>
                  </a:lnTo>
                  <a:lnTo>
                    <a:pt x="505079" y="1308100"/>
                  </a:lnTo>
                  <a:lnTo>
                    <a:pt x="514299" y="1308100"/>
                  </a:lnTo>
                  <a:lnTo>
                    <a:pt x="515734" y="1320800"/>
                  </a:lnTo>
                  <a:lnTo>
                    <a:pt x="532104" y="1320800"/>
                  </a:lnTo>
                  <a:lnTo>
                    <a:pt x="532117" y="1333500"/>
                  </a:lnTo>
                  <a:lnTo>
                    <a:pt x="532117" y="1272019"/>
                  </a:lnTo>
                  <a:lnTo>
                    <a:pt x="531469" y="1273238"/>
                  </a:lnTo>
                  <a:lnTo>
                    <a:pt x="531469" y="1308100"/>
                  </a:lnTo>
                  <a:lnTo>
                    <a:pt x="523430" y="1308100"/>
                  </a:lnTo>
                  <a:lnTo>
                    <a:pt x="523773" y="1295400"/>
                  </a:lnTo>
                  <a:lnTo>
                    <a:pt x="529678" y="1295400"/>
                  </a:lnTo>
                  <a:lnTo>
                    <a:pt x="531469" y="1308100"/>
                  </a:lnTo>
                  <a:lnTo>
                    <a:pt x="531469" y="1273238"/>
                  </a:lnTo>
                  <a:lnTo>
                    <a:pt x="526402" y="1282700"/>
                  </a:lnTo>
                  <a:lnTo>
                    <a:pt x="518414" y="1282700"/>
                  </a:lnTo>
                  <a:lnTo>
                    <a:pt x="511517" y="1282700"/>
                  </a:lnTo>
                  <a:lnTo>
                    <a:pt x="510082" y="1270000"/>
                  </a:lnTo>
                  <a:lnTo>
                    <a:pt x="514502" y="1270000"/>
                  </a:lnTo>
                  <a:lnTo>
                    <a:pt x="518414" y="1282700"/>
                  </a:lnTo>
                  <a:lnTo>
                    <a:pt x="519811" y="1270000"/>
                  </a:lnTo>
                  <a:lnTo>
                    <a:pt x="531164" y="1270000"/>
                  </a:lnTo>
                  <a:lnTo>
                    <a:pt x="531215" y="1257300"/>
                  </a:lnTo>
                  <a:lnTo>
                    <a:pt x="544169" y="1257300"/>
                  </a:lnTo>
                  <a:lnTo>
                    <a:pt x="546849" y="1270000"/>
                  </a:lnTo>
                  <a:lnTo>
                    <a:pt x="546849" y="1155700"/>
                  </a:lnTo>
                  <a:lnTo>
                    <a:pt x="540588" y="1155700"/>
                  </a:lnTo>
                  <a:lnTo>
                    <a:pt x="540588" y="1181100"/>
                  </a:lnTo>
                  <a:lnTo>
                    <a:pt x="538111" y="1181100"/>
                  </a:lnTo>
                  <a:lnTo>
                    <a:pt x="536232" y="1193800"/>
                  </a:lnTo>
                  <a:lnTo>
                    <a:pt x="529475" y="1193800"/>
                  </a:lnTo>
                  <a:lnTo>
                    <a:pt x="529475" y="1257300"/>
                  </a:lnTo>
                  <a:lnTo>
                    <a:pt x="522541" y="1257300"/>
                  </a:lnTo>
                  <a:lnTo>
                    <a:pt x="517423" y="1270000"/>
                  </a:lnTo>
                  <a:lnTo>
                    <a:pt x="516928" y="1270000"/>
                  </a:lnTo>
                  <a:lnTo>
                    <a:pt x="515645" y="1257300"/>
                  </a:lnTo>
                  <a:lnTo>
                    <a:pt x="521398" y="1257300"/>
                  </a:lnTo>
                  <a:lnTo>
                    <a:pt x="520547" y="1244600"/>
                  </a:lnTo>
                  <a:lnTo>
                    <a:pt x="528485" y="1244600"/>
                  </a:lnTo>
                  <a:lnTo>
                    <a:pt x="529475" y="1257300"/>
                  </a:lnTo>
                  <a:lnTo>
                    <a:pt x="529475" y="1193800"/>
                  </a:lnTo>
                  <a:lnTo>
                    <a:pt x="525411" y="1193800"/>
                  </a:lnTo>
                  <a:lnTo>
                    <a:pt x="524916" y="1181100"/>
                  </a:lnTo>
                  <a:lnTo>
                    <a:pt x="525310" y="1181100"/>
                  </a:lnTo>
                  <a:lnTo>
                    <a:pt x="529577" y="1168400"/>
                  </a:lnTo>
                  <a:lnTo>
                    <a:pt x="533349" y="1168400"/>
                  </a:lnTo>
                  <a:lnTo>
                    <a:pt x="534644" y="1155700"/>
                  </a:lnTo>
                  <a:lnTo>
                    <a:pt x="538759" y="1155700"/>
                  </a:lnTo>
                  <a:lnTo>
                    <a:pt x="539305" y="1168400"/>
                  </a:lnTo>
                  <a:lnTo>
                    <a:pt x="539902" y="1168400"/>
                  </a:lnTo>
                  <a:lnTo>
                    <a:pt x="540588" y="1181100"/>
                  </a:lnTo>
                  <a:lnTo>
                    <a:pt x="540588" y="1155700"/>
                  </a:lnTo>
                  <a:lnTo>
                    <a:pt x="539153" y="1155700"/>
                  </a:lnTo>
                  <a:lnTo>
                    <a:pt x="535825" y="1143000"/>
                  </a:lnTo>
                  <a:lnTo>
                    <a:pt x="538911" y="1143000"/>
                  </a:lnTo>
                  <a:lnTo>
                    <a:pt x="537514" y="1130300"/>
                  </a:lnTo>
                  <a:lnTo>
                    <a:pt x="546544" y="1130300"/>
                  </a:lnTo>
                  <a:lnTo>
                    <a:pt x="544906" y="1143000"/>
                  </a:lnTo>
                  <a:lnTo>
                    <a:pt x="555879" y="1143000"/>
                  </a:lnTo>
                  <a:lnTo>
                    <a:pt x="556018" y="1130300"/>
                  </a:lnTo>
                  <a:lnTo>
                    <a:pt x="564908" y="1130300"/>
                  </a:lnTo>
                  <a:lnTo>
                    <a:pt x="569861" y="1117600"/>
                  </a:lnTo>
                  <a:lnTo>
                    <a:pt x="571296" y="1117600"/>
                  </a:lnTo>
                  <a:lnTo>
                    <a:pt x="577303" y="1130300"/>
                  </a:lnTo>
                  <a:lnTo>
                    <a:pt x="577303" y="1079500"/>
                  </a:lnTo>
                  <a:lnTo>
                    <a:pt x="576656" y="1079500"/>
                  </a:lnTo>
                  <a:lnTo>
                    <a:pt x="574979" y="1066800"/>
                  </a:lnTo>
                  <a:lnTo>
                    <a:pt x="574471" y="1079500"/>
                  </a:lnTo>
                  <a:lnTo>
                    <a:pt x="566445" y="1079500"/>
                  </a:lnTo>
                  <a:lnTo>
                    <a:pt x="562927" y="1066800"/>
                  </a:lnTo>
                  <a:lnTo>
                    <a:pt x="561200" y="1066800"/>
                  </a:lnTo>
                  <a:lnTo>
                    <a:pt x="561530" y="1054100"/>
                  </a:lnTo>
                  <a:lnTo>
                    <a:pt x="564261" y="1054100"/>
                  </a:lnTo>
                  <a:lnTo>
                    <a:pt x="568464" y="1041400"/>
                  </a:lnTo>
                  <a:lnTo>
                    <a:pt x="572147" y="1041400"/>
                  </a:lnTo>
                  <a:lnTo>
                    <a:pt x="568769" y="1028700"/>
                  </a:lnTo>
                  <a:lnTo>
                    <a:pt x="577062" y="1028700"/>
                  </a:lnTo>
                  <a:lnTo>
                    <a:pt x="577951" y="1041400"/>
                  </a:lnTo>
                  <a:lnTo>
                    <a:pt x="591591" y="1041400"/>
                  </a:lnTo>
                  <a:lnTo>
                    <a:pt x="592086" y="1054100"/>
                  </a:lnTo>
                  <a:lnTo>
                    <a:pt x="604291" y="1054100"/>
                  </a:lnTo>
                  <a:lnTo>
                    <a:pt x="604494" y="1066800"/>
                  </a:lnTo>
                  <a:lnTo>
                    <a:pt x="604494" y="685800"/>
                  </a:lnTo>
                  <a:lnTo>
                    <a:pt x="600722" y="685800"/>
                  </a:lnTo>
                  <a:lnTo>
                    <a:pt x="600075" y="673100"/>
                  </a:lnTo>
                  <a:lnTo>
                    <a:pt x="599630" y="660400"/>
                  </a:lnTo>
                  <a:lnTo>
                    <a:pt x="618134" y="660400"/>
                  </a:lnTo>
                  <a:lnTo>
                    <a:pt x="622795" y="673100"/>
                  </a:lnTo>
                  <a:lnTo>
                    <a:pt x="628548" y="673100"/>
                  </a:lnTo>
                  <a:lnTo>
                    <a:pt x="629691" y="685800"/>
                  </a:lnTo>
                  <a:lnTo>
                    <a:pt x="635647" y="685800"/>
                  </a:lnTo>
                  <a:lnTo>
                    <a:pt x="637628" y="673100"/>
                  </a:lnTo>
                  <a:lnTo>
                    <a:pt x="642188" y="673100"/>
                  </a:lnTo>
                  <a:lnTo>
                    <a:pt x="644918" y="685800"/>
                  </a:lnTo>
                  <a:lnTo>
                    <a:pt x="657872" y="685800"/>
                  </a:lnTo>
                  <a:lnTo>
                    <a:pt x="657872" y="647700"/>
                  </a:lnTo>
                  <a:lnTo>
                    <a:pt x="652360" y="647700"/>
                  </a:lnTo>
                  <a:lnTo>
                    <a:pt x="651967" y="635000"/>
                  </a:lnTo>
                  <a:lnTo>
                    <a:pt x="652221" y="635000"/>
                  </a:lnTo>
                  <a:lnTo>
                    <a:pt x="655739" y="622300"/>
                  </a:lnTo>
                  <a:lnTo>
                    <a:pt x="663879" y="647700"/>
                  </a:lnTo>
                  <a:lnTo>
                    <a:pt x="663879" y="609600"/>
                  </a:lnTo>
                  <a:lnTo>
                    <a:pt x="663524" y="609600"/>
                  </a:lnTo>
                  <a:lnTo>
                    <a:pt x="662482" y="596900"/>
                  </a:lnTo>
                  <a:lnTo>
                    <a:pt x="669137" y="596900"/>
                  </a:lnTo>
                  <a:lnTo>
                    <a:pt x="669137" y="571500"/>
                  </a:lnTo>
                  <a:lnTo>
                    <a:pt x="666203" y="571500"/>
                  </a:lnTo>
                  <a:lnTo>
                    <a:pt x="667397" y="558800"/>
                  </a:lnTo>
                  <a:lnTo>
                    <a:pt x="677862" y="558800"/>
                  </a:lnTo>
                  <a:lnTo>
                    <a:pt x="677862" y="495782"/>
                  </a:lnTo>
                  <a:lnTo>
                    <a:pt x="673938" y="508000"/>
                  </a:lnTo>
                  <a:lnTo>
                    <a:pt x="667740" y="508000"/>
                  </a:lnTo>
                  <a:lnTo>
                    <a:pt x="667740" y="546100"/>
                  </a:lnTo>
                  <a:lnTo>
                    <a:pt x="663829" y="558800"/>
                  </a:lnTo>
                  <a:lnTo>
                    <a:pt x="658114" y="558800"/>
                  </a:lnTo>
                  <a:lnTo>
                    <a:pt x="656932" y="546100"/>
                  </a:lnTo>
                  <a:lnTo>
                    <a:pt x="656932" y="596900"/>
                  </a:lnTo>
                  <a:lnTo>
                    <a:pt x="654748" y="609600"/>
                  </a:lnTo>
                  <a:lnTo>
                    <a:pt x="650328" y="609600"/>
                  </a:lnTo>
                  <a:lnTo>
                    <a:pt x="653008" y="596900"/>
                  </a:lnTo>
                  <a:lnTo>
                    <a:pt x="656932" y="596900"/>
                  </a:lnTo>
                  <a:lnTo>
                    <a:pt x="656932" y="546100"/>
                  </a:lnTo>
                  <a:lnTo>
                    <a:pt x="667740" y="546100"/>
                  </a:lnTo>
                  <a:lnTo>
                    <a:pt x="667740" y="508000"/>
                  </a:lnTo>
                  <a:lnTo>
                    <a:pt x="664121" y="495300"/>
                  </a:lnTo>
                  <a:lnTo>
                    <a:pt x="678014" y="495300"/>
                  </a:lnTo>
                  <a:lnTo>
                    <a:pt x="678014" y="419100"/>
                  </a:lnTo>
                  <a:lnTo>
                    <a:pt x="674141" y="419100"/>
                  </a:lnTo>
                  <a:lnTo>
                    <a:pt x="674141" y="431800"/>
                  </a:lnTo>
                  <a:lnTo>
                    <a:pt x="670814" y="431800"/>
                  </a:lnTo>
                  <a:lnTo>
                    <a:pt x="670814" y="482600"/>
                  </a:lnTo>
                  <a:lnTo>
                    <a:pt x="657136" y="482600"/>
                  </a:lnTo>
                  <a:lnTo>
                    <a:pt x="652907" y="469900"/>
                  </a:lnTo>
                  <a:lnTo>
                    <a:pt x="651967" y="469900"/>
                  </a:lnTo>
                  <a:lnTo>
                    <a:pt x="654354" y="457200"/>
                  </a:lnTo>
                  <a:lnTo>
                    <a:pt x="657669" y="469900"/>
                  </a:lnTo>
                  <a:lnTo>
                    <a:pt x="668832" y="469900"/>
                  </a:lnTo>
                  <a:lnTo>
                    <a:pt x="670814" y="482600"/>
                  </a:lnTo>
                  <a:lnTo>
                    <a:pt x="670814" y="431800"/>
                  </a:lnTo>
                  <a:lnTo>
                    <a:pt x="653897" y="431800"/>
                  </a:lnTo>
                  <a:lnTo>
                    <a:pt x="655739" y="419100"/>
                  </a:lnTo>
                  <a:lnTo>
                    <a:pt x="651967" y="419100"/>
                  </a:lnTo>
                  <a:lnTo>
                    <a:pt x="650125" y="431800"/>
                  </a:lnTo>
                  <a:lnTo>
                    <a:pt x="644626" y="431800"/>
                  </a:lnTo>
                  <a:lnTo>
                    <a:pt x="642493" y="444500"/>
                  </a:lnTo>
                  <a:lnTo>
                    <a:pt x="641146" y="440550"/>
                  </a:lnTo>
                  <a:lnTo>
                    <a:pt x="641146" y="635000"/>
                  </a:lnTo>
                  <a:lnTo>
                    <a:pt x="636244" y="635000"/>
                  </a:lnTo>
                  <a:lnTo>
                    <a:pt x="629043" y="647700"/>
                  </a:lnTo>
                  <a:lnTo>
                    <a:pt x="631075" y="647700"/>
                  </a:lnTo>
                  <a:lnTo>
                    <a:pt x="632523" y="660400"/>
                  </a:lnTo>
                  <a:lnTo>
                    <a:pt x="636384" y="660400"/>
                  </a:lnTo>
                  <a:lnTo>
                    <a:pt x="632714" y="673100"/>
                  </a:lnTo>
                  <a:lnTo>
                    <a:pt x="630491" y="673100"/>
                  </a:lnTo>
                  <a:lnTo>
                    <a:pt x="627608" y="660400"/>
                  </a:lnTo>
                  <a:lnTo>
                    <a:pt x="624484" y="660400"/>
                  </a:lnTo>
                  <a:lnTo>
                    <a:pt x="623989" y="647700"/>
                  </a:lnTo>
                  <a:lnTo>
                    <a:pt x="629043" y="647700"/>
                  </a:lnTo>
                  <a:lnTo>
                    <a:pt x="627862" y="635000"/>
                  </a:lnTo>
                  <a:lnTo>
                    <a:pt x="626821" y="635000"/>
                  </a:lnTo>
                  <a:lnTo>
                    <a:pt x="610844" y="635000"/>
                  </a:lnTo>
                  <a:lnTo>
                    <a:pt x="613079" y="647700"/>
                  </a:lnTo>
                  <a:lnTo>
                    <a:pt x="602157" y="647700"/>
                  </a:lnTo>
                  <a:lnTo>
                    <a:pt x="598639" y="660400"/>
                  </a:lnTo>
                  <a:lnTo>
                    <a:pt x="597992" y="660400"/>
                  </a:lnTo>
                  <a:lnTo>
                    <a:pt x="593521" y="647700"/>
                  </a:lnTo>
                  <a:lnTo>
                    <a:pt x="592836" y="647700"/>
                  </a:lnTo>
                  <a:lnTo>
                    <a:pt x="592836" y="850900"/>
                  </a:lnTo>
                  <a:lnTo>
                    <a:pt x="588467" y="863600"/>
                  </a:lnTo>
                  <a:lnTo>
                    <a:pt x="580923" y="852639"/>
                  </a:lnTo>
                  <a:lnTo>
                    <a:pt x="580923" y="863600"/>
                  </a:lnTo>
                  <a:lnTo>
                    <a:pt x="580237" y="876300"/>
                  </a:lnTo>
                  <a:lnTo>
                    <a:pt x="576262" y="876300"/>
                  </a:lnTo>
                  <a:lnTo>
                    <a:pt x="576262" y="889000"/>
                  </a:lnTo>
                  <a:lnTo>
                    <a:pt x="576110" y="889508"/>
                  </a:lnTo>
                  <a:lnTo>
                    <a:pt x="576110" y="1003300"/>
                  </a:lnTo>
                  <a:lnTo>
                    <a:pt x="569671" y="1003300"/>
                  </a:lnTo>
                  <a:lnTo>
                    <a:pt x="567677" y="1016000"/>
                  </a:lnTo>
                  <a:lnTo>
                    <a:pt x="548487" y="1016000"/>
                  </a:lnTo>
                  <a:lnTo>
                    <a:pt x="547789" y="1011745"/>
                  </a:lnTo>
                  <a:lnTo>
                    <a:pt x="547789" y="1041400"/>
                  </a:lnTo>
                  <a:lnTo>
                    <a:pt x="546303" y="1054100"/>
                  </a:lnTo>
                  <a:lnTo>
                    <a:pt x="545058" y="1054100"/>
                  </a:lnTo>
                  <a:lnTo>
                    <a:pt x="545058" y="1079500"/>
                  </a:lnTo>
                  <a:lnTo>
                    <a:pt x="539457" y="1092200"/>
                  </a:lnTo>
                  <a:lnTo>
                    <a:pt x="542772" y="1092200"/>
                  </a:lnTo>
                  <a:lnTo>
                    <a:pt x="542137" y="1104900"/>
                  </a:lnTo>
                  <a:lnTo>
                    <a:pt x="530567" y="1104900"/>
                  </a:lnTo>
                  <a:lnTo>
                    <a:pt x="529132" y="1092200"/>
                  </a:lnTo>
                  <a:lnTo>
                    <a:pt x="525716" y="1099489"/>
                  </a:lnTo>
                  <a:lnTo>
                    <a:pt x="525716" y="1155700"/>
                  </a:lnTo>
                  <a:lnTo>
                    <a:pt x="522732" y="1168400"/>
                  </a:lnTo>
                  <a:lnTo>
                    <a:pt x="520357" y="1168400"/>
                  </a:lnTo>
                  <a:lnTo>
                    <a:pt x="520357" y="1193800"/>
                  </a:lnTo>
                  <a:lnTo>
                    <a:pt x="518668" y="1199007"/>
                  </a:lnTo>
                  <a:lnTo>
                    <a:pt x="518668" y="1244600"/>
                  </a:lnTo>
                  <a:lnTo>
                    <a:pt x="509143" y="1244600"/>
                  </a:lnTo>
                  <a:lnTo>
                    <a:pt x="512965" y="1231900"/>
                  </a:lnTo>
                  <a:lnTo>
                    <a:pt x="513753" y="1231900"/>
                  </a:lnTo>
                  <a:lnTo>
                    <a:pt x="518668" y="1244600"/>
                  </a:lnTo>
                  <a:lnTo>
                    <a:pt x="518668" y="1199007"/>
                  </a:lnTo>
                  <a:lnTo>
                    <a:pt x="516229" y="1206500"/>
                  </a:lnTo>
                  <a:lnTo>
                    <a:pt x="508444" y="1206500"/>
                  </a:lnTo>
                  <a:lnTo>
                    <a:pt x="508647" y="1193800"/>
                  </a:lnTo>
                  <a:lnTo>
                    <a:pt x="520357" y="1193800"/>
                  </a:lnTo>
                  <a:lnTo>
                    <a:pt x="520357" y="1168400"/>
                  </a:lnTo>
                  <a:lnTo>
                    <a:pt x="516432" y="1168400"/>
                  </a:lnTo>
                  <a:lnTo>
                    <a:pt x="513105" y="1155700"/>
                  </a:lnTo>
                  <a:lnTo>
                    <a:pt x="525716" y="1155700"/>
                  </a:lnTo>
                  <a:lnTo>
                    <a:pt x="525716" y="1099489"/>
                  </a:lnTo>
                  <a:lnTo>
                    <a:pt x="523176" y="1104900"/>
                  </a:lnTo>
                  <a:lnTo>
                    <a:pt x="520103" y="1104900"/>
                  </a:lnTo>
                  <a:lnTo>
                    <a:pt x="520103" y="1117600"/>
                  </a:lnTo>
                  <a:lnTo>
                    <a:pt x="518071" y="1130300"/>
                  </a:lnTo>
                  <a:lnTo>
                    <a:pt x="516089" y="1130300"/>
                  </a:lnTo>
                  <a:lnTo>
                    <a:pt x="513651" y="1143000"/>
                  </a:lnTo>
                  <a:lnTo>
                    <a:pt x="510578" y="1143000"/>
                  </a:lnTo>
                  <a:lnTo>
                    <a:pt x="510578" y="1168400"/>
                  </a:lnTo>
                  <a:lnTo>
                    <a:pt x="507403" y="1181100"/>
                  </a:lnTo>
                  <a:lnTo>
                    <a:pt x="508342" y="1181100"/>
                  </a:lnTo>
                  <a:lnTo>
                    <a:pt x="501256" y="1192250"/>
                  </a:lnTo>
                  <a:lnTo>
                    <a:pt x="501256" y="1295400"/>
                  </a:lnTo>
                  <a:lnTo>
                    <a:pt x="492074" y="1295400"/>
                  </a:lnTo>
                  <a:lnTo>
                    <a:pt x="491083" y="1282700"/>
                  </a:lnTo>
                  <a:lnTo>
                    <a:pt x="496392" y="1282700"/>
                  </a:lnTo>
                  <a:lnTo>
                    <a:pt x="501256" y="1295400"/>
                  </a:lnTo>
                  <a:lnTo>
                    <a:pt x="501256" y="1192250"/>
                  </a:lnTo>
                  <a:lnTo>
                    <a:pt x="500265" y="1193800"/>
                  </a:lnTo>
                  <a:lnTo>
                    <a:pt x="491921" y="1193800"/>
                  </a:lnTo>
                  <a:lnTo>
                    <a:pt x="489940" y="1193800"/>
                  </a:lnTo>
                  <a:lnTo>
                    <a:pt x="494804" y="1206500"/>
                  </a:lnTo>
                  <a:lnTo>
                    <a:pt x="491972" y="1206500"/>
                  </a:lnTo>
                  <a:lnTo>
                    <a:pt x="491972" y="1257300"/>
                  </a:lnTo>
                  <a:lnTo>
                    <a:pt x="488848" y="1257300"/>
                  </a:lnTo>
                  <a:lnTo>
                    <a:pt x="487019" y="1270000"/>
                  </a:lnTo>
                  <a:lnTo>
                    <a:pt x="483539" y="1257300"/>
                  </a:lnTo>
                  <a:lnTo>
                    <a:pt x="483196" y="1257300"/>
                  </a:lnTo>
                  <a:lnTo>
                    <a:pt x="483196" y="1397000"/>
                  </a:lnTo>
                  <a:lnTo>
                    <a:pt x="478231" y="1397000"/>
                  </a:lnTo>
                  <a:lnTo>
                    <a:pt x="478231" y="1612900"/>
                  </a:lnTo>
                  <a:lnTo>
                    <a:pt x="461759" y="1612900"/>
                  </a:lnTo>
                  <a:lnTo>
                    <a:pt x="459130" y="1600200"/>
                  </a:lnTo>
                  <a:lnTo>
                    <a:pt x="464248" y="1600200"/>
                  </a:lnTo>
                  <a:lnTo>
                    <a:pt x="465975" y="1587500"/>
                  </a:lnTo>
                  <a:lnTo>
                    <a:pt x="469950" y="1600200"/>
                  </a:lnTo>
                  <a:lnTo>
                    <a:pt x="477088" y="1600200"/>
                  </a:lnTo>
                  <a:lnTo>
                    <a:pt x="478231" y="1612900"/>
                  </a:lnTo>
                  <a:lnTo>
                    <a:pt x="478231" y="1397000"/>
                  </a:lnTo>
                  <a:lnTo>
                    <a:pt x="477050" y="1397000"/>
                  </a:lnTo>
                  <a:lnTo>
                    <a:pt x="475005" y="1384300"/>
                  </a:lnTo>
                  <a:lnTo>
                    <a:pt x="473621" y="1397000"/>
                  </a:lnTo>
                  <a:lnTo>
                    <a:pt x="466979" y="1397000"/>
                  </a:lnTo>
                  <a:lnTo>
                    <a:pt x="473278" y="1384300"/>
                  </a:lnTo>
                  <a:lnTo>
                    <a:pt x="475005" y="1384300"/>
                  </a:lnTo>
                  <a:lnTo>
                    <a:pt x="482752" y="1384300"/>
                  </a:lnTo>
                  <a:lnTo>
                    <a:pt x="483196" y="1397000"/>
                  </a:lnTo>
                  <a:lnTo>
                    <a:pt x="483196" y="1257300"/>
                  </a:lnTo>
                  <a:lnTo>
                    <a:pt x="481304" y="1257300"/>
                  </a:lnTo>
                  <a:lnTo>
                    <a:pt x="481304" y="1308100"/>
                  </a:lnTo>
                  <a:lnTo>
                    <a:pt x="476148" y="1308100"/>
                  </a:lnTo>
                  <a:lnTo>
                    <a:pt x="478091" y="1295400"/>
                  </a:lnTo>
                  <a:lnTo>
                    <a:pt x="481304" y="1308100"/>
                  </a:lnTo>
                  <a:lnTo>
                    <a:pt x="481304" y="1257300"/>
                  </a:lnTo>
                  <a:lnTo>
                    <a:pt x="479082" y="1257300"/>
                  </a:lnTo>
                  <a:lnTo>
                    <a:pt x="485228" y="1244600"/>
                  </a:lnTo>
                  <a:lnTo>
                    <a:pt x="491972" y="1257300"/>
                  </a:lnTo>
                  <a:lnTo>
                    <a:pt x="491972" y="1206500"/>
                  </a:lnTo>
                  <a:lnTo>
                    <a:pt x="474370" y="1206500"/>
                  </a:lnTo>
                  <a:lnTo>
                    <a:pt x="475056" y="1193800"/>
                  </a:lnTo>
                  <a:lnTo>
                    <a:pt x="487807" y="1193800"/>
                  </a:lnTo>
                  <a:lnTo>
                    <a:pt x="485127" y="1181100"/>
                  </a:lnTo>
                  <a:lnTo>
                    <a:pt x="490829" y="1181100"/>
                  </a:lnTo>
                  <a:lnTo>
                    <a:pt x="491921" y="1193800"/>
                  </a:lnTo>
                  <a:lnTo>
                    <a:pt x="493268" y="1181100"/>
                  </a:lnTo>
                  <a:lnTo>
                    <a:pt x="503288" y="1181100"/>
                  </a:lnTo>
                  <a:lnTo>
                    <a:pt x="504825" y="1168400"/>
                  </a:lnTo>
                  <a:lnTo>
                    <a:pt x="510578" y="1168400"/>
                  </a:lnTo>
                  <a:lnTo>
                    <a:pt x="510578" y="1143000"/>
                  </a:lnTo>
                  <a:lnTo>
                    <a:pt x="493014" y="1143000"/>
                  </a:lnTo>
                  <a:lnTo>
                    <a:pt x="493014" y="1155700"/>
                  </a:lnTo>
                  <a:lnTo>
                    <a:pt x="492175" y="1168400"/>
                  </a:lnTo>
                  <a:lnTo>
                    <a:pt x="474014" y="1168400"/>
                  </a:lnTo>
                  <a:lnTo>
                    <a:pt x="474014" y="1270000"/>
                  </a:lnTo>
                  <a:lnTo>
                    <a:pt x="473519" y="1270000"/>
                  </a:lnTo>
                  <a:lnTo>
                    <a:pt x="473519" y="1333500"/>
                  </a:lnTo>
                  <a:lnTo>
                    <a:pt x="459079" y="1333500"/>
                  </a:lnTo>
                  <a:lnTo>
                    <a:pt x="462216" y="1346200"/>
                  </a:lnTo>
                  <a:lnTo>
                    <a:pt x="467563" y="1346200"/>
                  </a:lnTo>
                  <a:lnTo>
                    <a:pt x="468960" y="1358900"/>
                  </a:lnTo>
                  <a:lnTo>
                    <a:pt x="462851" y="1358900"/>
                  </a:lnTo>
                  <a:lnTo>
                    <a:pt x="462851" y="1460500"/>
                  </a:lnTo>
                  <a:lnTo>
                    <a:pt x="461911" y="1473200"/>
                  </a:lnTo>
                  <a:lnTo>
                    <a:pt x="456260" y="1473200"/>
                  </a:lnTo>
                  <a:lnTo>
                    <a:pt x="455269" y="1465757"/>
                  </a:lnTo>
                  <a:lnTo>
                    <a:pt x="455269" y="1727200"/>
                  </a:lnTo>
                  <a:lnTo>
                    <a:pt x="451599" y="1739900"/>
                  </a:lnTo>
                  <a:lnTo>
                    <a:pt x="444893" y="1739900"/>
                  </a:lnTo>
                  <a:lnTo>
                    <a:pt x="445389" y="1752600"/>
                  </a:lnTo>
                  <a:lnTo>
                    <a:pt x="441528" y="1752600"/>
                  </a:lnTo>
                  <a:lnTo>
                    <a:pt x="441528" y="1803400"/>
                  </a:lnTo>
                  <a:lnTo>
                    <a:pt x="436714" y="1816100"/>
                  </a:lnTo>
                  <a:lnTo>
                    <a:pt x="433285" y="1816100"/>
                  </a:lnTo>
                  <a:lnTo>
                    <a:pt x="433285" y="1905000"/>
                  </a:lnTo>
                  <a:lnTo>
                    <a:pt x="420535" y="1905000"/>
                  </a:lnTo>
                  <a:lnTo>
                    <a:pt x="421830" y="1892300"/>
                  </a:lnTo>
                  <a:lnTo>
                    <a:pt x="425551" y="1892300"/>
                  </a:lnTo>
                  <a:lnTo>
                    <a:pt x="433285" y="1905000"/>
                  </a:lnTo>
                  <a:lnTo>
                    <a:pt x="433285" y="1816100"/>
                  </a:lnTo>
                  <a:lnTo>
                    <a:pt x="417614" y="1816100"/>
                  </a:lnTo>
                  <a:lnTo>
                    <a:pt x="415328" y="1803400"/>
                  </a:lnTo>
                  <a:lnTo>
                    <a:pt x="430555" y="1803400"/>
                  </a:lnTo>
                  <a:lnTo>
                    <a:pt x="432841" y="1790700"/>
                  </a:lnTo>
                  <a:lnTo>
                    <a:pt x="437807" y="1803400"/>
                  </a:lnTo>
                  <a:lnTo>
                    <a:pt x="441528" y="1803400"/>
                  </a:lnTo>
                  <a:lnTo>
                    <a:pt x="441528" y="1752600"/>
                  </a:lnTo>
                  <a:lnTo>
                    <a:pt x="433387" y="1752600"/>
                  </a:lnTo>
                  <a:lnTo>
                    <a:pt x="437261" y="1739900"/>
                  </a:lnTo>
                  <a:lnTo>
                    <a:pt x="443852" y="1739900"/>
                  </a:lnTo>
                  <a:lnTo>
                    <a:pt x="444347" y="1727200"/>
                  </a:lnTo>
                  <a:lnTo>
                    <a:pt x="455269" y="1727200"/>
                  </a:lnTo>
                  <a:lnTo>
                    <a:pt x="455269" y="1465757"/>
                  </a:lnTo>
                  <a:lnTo>
                    <a:pt x="454571" y="1460500"/>
                  </a:lnTo>
                  <a:lnTo>
                    <a:pt x="462851" y="1460500"/>
                  </a:lnTo>
                  <a:lnTo>
                    <a:pt x="462851" y="1358900"/>
                  </a:lnTo>
                  <a:lnTo>
                    <a:pt x="457454" y="1358900"/>
                  </a:lnTo>
                  <a:lnTo>
                    <a:pt x="461619" y="1346200"/>
                  </a:lnTo>
                  <a:lnTo>
                    <a:pt x="452386" y="1346200"/>
                  </a:lnTo>
                  <a:lnTo>
                    <a:pt x="452386" y="1701800"/>
                  </a:lnTo>
                  <a:lnTo>
                    <a:pt x="446290" y="1701800"/>
                  </a:lnTo>
                  <a:lnTo>
                    <a:pt x="441083" y="1689100"/>
                  </a:lnTo>
                  <a:lnTo>
                    <a:pt x="451891" y="1689100"/>
                  </a:lnTo>
                  <a:lnTo>
                    <a:pt x="452386" y="1701800"/>
                  </a:lnTo>
                  <a:lnTo>
                    <a:pt x="452386" y="1346200"/>
                  </a:lnTo>
                  <a:lnTo>
                    <a:pt x="442760" y="1346200"/>
                  </a:lnTo>
                  <a:lnTo>
                    <a:pt x="440626" y="1333500"/>
                  </a:lnTo>
                  <a:lnTo>
                    <a:pt x="442569" y="1333500"/>
                  </a:lnTo>
                  <a:lnTo>
                    <a:pt x="444106" y="1320800"/>
                  </a:lnTo>
                  <a:lnTo>
                    <a:pt x="455066" y="1320800"/>
                  </a:lnTo>
                  <a:lnTo>
                    <a:pt x="454914" y="1308100"/>
                  </a:lnTo>
                  <a:lnTo>
                    <a:pt x="464489" y="1308100"/>
                  </a:lnTo>
                  <a:lnTo>
                    <a:pt x="467918" y="1320800"/>
                  </a:lnTo>
                  <a:lnTo>
                    <a:pt x="473227" y="1320800"/>
                  </a:lnTo>
                  <a:lnTo>
                    <a:pt x="473519" y="1333500"/>
                  </a:lnTo>
                  <a:lnTo>
                    <a:pt x="473519" y="1270000"/>
                  </a:lnTo>
                  <a:lnTo>
                    <a:pt x="468210" y="1270000"/>
                  </a:lnTo>
                  <a:lnTo>
                    <a:pt x="466483" y="1257300"/>
                  </a:lnTo>
                  <a:lnTo>
                    <a:pt x="473176" y="1257300"/>
                  </a:lnTo>
                  <a:lnTo>
                    <a:pt x="474014" y="1270000"/>
                  </a:lnTo>
                  <a:lnTo>
                    <a:pt x="474014" y="1168400"/>
                  </a:lnTo>
                  <a:lnTo>
                    <a:pt x="468757" y="1168400"/>
                  </a:lnTo>
                  <a:lnTo>
                    <a:pt x="468757" y="1193800"/>
                  </a:lnTo>
                  <a:lnTo>
                    <a:pt x="465582" y="1206500"/>
                  </a:lnTo>
                  <a:lnTo>
                    <a:pt x="460082" y="1206500"/>
                  </a:lnTo>
                  <a:lnTo>
                    <a:pt x="464794" y="1219200"/>
                  </a:lnTo>
                  <a:lnTo>
                    <a:pt x="463448" y="1219200"/>
                  </a:lnTo>
                  <a:lnTo>
                    <a:pt x="463448" y="1244600"/>
                  </a:lnTo>
                  <a:lnTo>
                    <a:pt x="459079" y="1244600"/>
                  </a:lnTo>
                  <a:lnTo>
                    <a:pt x="453872" y="1257300"/>
                  </a:lnTo>
                  <a:lnTo>
                    <a:pt x="453326" y="1244600"/>
                  </a:lnTo>
                  <a:lnTo>
                    <a:pt x="453034" y="1244600"/>
                  </a:lnTo>
                  <a:lnTo>
                    <a:pt x="451396" y="1231900"/>
                  </a:lnTo>
                  <a:lnTo>
                    <a:pt x="462851" y="1231900"/>
                  </a:lnTo>
                  <a:lnTo>
                    <a:pt x="463448" y="1244600"/>
                  </a:lnTo>
                  <a:lnTo>
                    <a:pt x="463448" y="1219200"/>
                  </a:lnTo>
                  <a:lnTo>
                    <a:pt x="448716" y="1219200"/>
                  </a:lnTo>
                  <a:lnTo>
                    <a:pt x="445249" y="1228445"/>
                  </a:lnTo>
                  <a:lnTo>
                    <a:pt x="445249" y="1308100"/>
                  </a:lnTo>
                  <a:lnTo>
                    <a:pt x="442620" y="1308100"/>
                  </a:lnTo>
                  <a:lnTo>
                    <a:pt x="441477" y="1320800"/>
                  </a:lnTo>
                  <a:lnTo>
                    <a:pt x="438099" y="1309725"/>
                  </a:lnTo>
                  <a:lnTo>
                    <a:pt x="438099" y="1320800"/>
                  </a:lnTo>
                  <a:lnTo>
                    <a:pt x="435724" y="1331137"/>
                  </a:lnTo>
                  <a:lnTo>
                    <a:pt x="435724" y="1460500"/>
                  </a:lnTo>
                  <a:lnTo>
                    <a:pt x="435724" y="1473200"/>
                  </a:lnTo>
                  <a:lnTo>
                    <a:pt x="425208" y="1473200"/>
                  </a:lnTo>
                  <a:lnTo>
                    <a:pt x="431253" y="1485900"/>
                  </a:lnTo>
                  <a:lnTo>
                    <a:pt x="429514" y="1485900"/>
                  </a:lnTo>
                  <a:lnTo>
                    <a:pt x="428383" y="1498600"/>
                  </a:lnTo>
                  <a:lnTo>
                    <a:pt x="424802" y="1498600"/>
                  </a:lnTo>
                  <a:lnTo>
                    <a:pt x="424802" y="1739900"/>
                  </a:lnTo>
                  <a:lnTo>
                    <a:pt x="422719" y="1752600"/>
                  </a:lnTo>
                  <a:lnTo>
                    <a:pt x="407822" y="1752600"/>
                  </a:lnTo>
                  <a:lnTo>
                    <a:pt x="404114" y="1741855"/>
                  </a:lnTo>
                  <a:lnTo>
                    <a:pt x="404114" y="1981200"/>
                  </a:lnTo>
                  <a:lnTo>
                    <a:pt x="403720" y="1993900"/>
                  </a:lnTo>
                  <a:lnTo>
                    <a:pt x="401688" y="1993900"/>
                  </a:lnTo>
                  <a:lnTo>
                    <a:pt x="404114" y="1981200"/>
                  </a:lnTo>
                  <a:lnTo>
                    <a:pt x="404114" y="1741855"/>
                  </a:lnTo>
                  <a:lnTo>
                    <a:pt x="403440" y="1739900"/>
                  </a:lnTo>
                  <a:lnTo>
                    <a:pt x="424802" y="1739900"/>
                  </a:lnTo>
                  <a:lnTo>
                    <a:pt x="424802" y="1498600"/>
                  </a:lnTo>
                  <a:lnTo>
                    <a:pt x="417957" y="1498600"/>
                  </a:lnTo>
                  <a:lnTo>
                    <a:pt x="416814" y="1485900"/>
                  </a:lnTo>
                  <a:lnTo>
                    <a:pt x="422821" y="1485900"/>
                  </a:lnTo>
                  <a:lnTo>
                    <a:pt x="425208" y="1473200"/>
                  </a:lnTo>
                  <a:lnTo>
                    <a:pt x="424561" y="1473200"/>
                  </a:lnTo>
                  <a:lnTo>
                    <a:pt x="425056" y="1460500"/>
                  </a:lnTo>
                  <a:lnTo>
                    <a:pt x="435724" y="1460500"/>
                  </a:lnTo>
                  <a:lnTo>
                    <a:pt x="435724" y="1331137"/>
                  </a:lnTo>
                  <a:lnTo>
                    <a:pt x="435178" y="1333500"/>
                  </a:lnTo>
                  <a:lnTo>
                    <a:pt x="433933" y="1333500"/>
                  </a:lnTo>
                  <a:lnTo>
                    <a:pt x="433933" y="1371600"/>
                  </a:lnTo>
                  <a:lnTo>
                    <a:pt x="432638" y="1384300"/>
                  </a:lnTo>
                  <a:lnTo>
                    <a:pt x="419849" y="1384300"/>
                  </a:lnTo>
                  <a:lnTo>
                    <a:pt x="419849" y="1460500"/>
                  </a:lnTo>
                  <a:lnTo>
                    <a:pt x="416521" y="1460500"/>
                  </a:lnTo>
                  <a:lnTo>
                    <a:pt x="416521" y="1663700"/>
                  </a:lnTo>
                  <a:lnTo>
                    <a:pt x="414337" y="1676400"/>
                  </a:lnTo>
                  <a:lnTo>
                    <a:pt x="410514" y="1676400"/>
                  </a:lnTo>
                  <a:lnTo>
                    <a:pt x="408927" y="1663700"/>
                  </a:lnTo>
                  <a:lnTo>
                    <a:pt x="416521" y="1663700"/>
                  </a:lnTo>
                  <a:lnTo>
                    <a:pt x="416521" y="1460500"/>
                  </a:lnTo>
                  <a:lnTo>
                    <a:pt x="404520" y="1460500"/>
                  </a:lnTo>
                  <a:lnTo>
                    <a:pt x="407047" y="1473200"/>
                  </a:lnTo>
                  <a:lnTo>
                    <a:pt x="406844" y="1473200"/>
                  </a:lnTo>
                  <a:lnTo>
                    <a:pt x="402234" y="1485900"/>
                  </a:lnTo>
                  <a:lnTo>
                    <a:pt x="397624" y="1473200"/>
                  </a:lnTo>
                  <a:lnTo>
                    <a:pt x="399757" y="1473200"/>
                  </a:lnTo>
                  <a:lnTo>
                    <a:pt x="404520" y="1460500"/>
                  </a:lnTo>
                  <a:lnTo>
                    <a:pt x="397421" y="1460500"/>
                  </a:lnTo>
                  <a:lnTo>
                    <a:pt x="402526" y="1447800"/>
                  </a:lnTo>
                  <a:lnTo>
                    <a:pt x="418553" y="1447800"/>
                  </a:lnTo>
                  <a:lnTo>
                    <a:pt x="419849" y="1460500"/>
                  </a:lnTo>
                  <a:lnTo>
                    <a:pt x="419849" y="1384300"/>
                  </a:lnTo>
                  <a:lnTo>
                    <a:pt x="418007" y="1384300"/>
                  </a:lnTo>
                  <a:lnTo>
                    <a:pt x="420839" y="1371600"/>
                  </a:lnTo>
                  <a:lnTo>
                    <a:pt x="433933" y="1371600"/>
                  </a:lnTo>
                  <a:lnTo>
                    <a:pt x="433933" y="1333500"/>
                  </a:lnTo>
                  <a:lnTo>
                    <a:pt x="427901" y="1333500"/>
                  </a:lnTo>
                  <a:lnTo>
                    <a:pt x="427901" y="1320800"/>
                  </a:lnTo>
                  <a:lnTo>
                    <a:pt x="438099" y="1320800"/>
                  </a:lnTo>
                  <a:lnTo>
                    <a:pt x="438099" y="1309725"/>
                  </a:lnTo>
                  <a:lnTo>
                    <a:pt x="437603" y="1308100"/>
                  </a:lnTo>
                  <a:lnTo>
                    <a:pt x="437997" y="1308100"/>
                  </a:lnTo>
                  <a:lnTo>
                    <a:pt x="443255" y="1295400"/>
                  </a:lnTo>
                  <a:lnTo>
                    <a:pt x="445249" y="1308100"/>
                  </a:lnTo>
                  <a:lnTo>
                    <a:pt x="445249" y="1228445"/>
                  </a:lnTo>
                  <a:lnTo>
                    <a:pt x="443953" y="1231900"/>
                  </a:lnTo>
                  <a:lnTo>
                    <a:pt x="443204" y="1219200"/>
                  </a:lnTo>
                  <a:lnTo>
                    <a:pt x="443661" y="1219200"/>
                  </a:lnTo>
                  <a:lnTo>
                    <a:pt x="449707" y="1206500"/>
                  </a:lnTo>
                  <a:lnTo>
                    <a:pt x="442468" y="1206500"/>
                  </a:lnTo>
                  <a:lnTo>
                    <a:pt x="434771" y="1193800"/>
                  </a:lnTo>
                  <a:lnTo>
                    <a:pt x="450646" y="1193800"/>
                  </a:lnTo>
                  <a:lnTo>
                    <a:pt x="451853" y="1204048"/>
                  </a:lnTo>
                  <a:lnTo>
                    <a:pt x="452335" y="1193800"/>
                  </a:lnTo>
                  <a:lnTo>
                    <a:pt x="468757" y="1193800"/>
                  </a:lnTo>
                  <a:lnTo>
                    <a:pt x="468757" y="1168400"/>
                  </a:lnTo>
                  <a:lnTo>
                    <a:pt x="463943" y="1168400"/>
                  </a:lnTo>
                  <a:lnTo>
                    <a:pt x="467118" y="1155700"/>
                  </a:lnTo>
                  <a:lnTo>
                    <a:pt x="493014" y="1155700"/>
                  </a:lnTo>
                  <a:lnTo>
                    <a:pt x="493014" y="1143000"/>
                  </a:lnTo>
                  <a:lnTo>
                    <a:pt x="488010" y="1143000"/>
                  </a:lnTo>
                  <a:lnTo>
                    <a:pt x="483400" y="1130300"/>
                  </a:lnTo>
                  <a:lnTo>
                    <a:pt x="480225" y="1117600"/>
                  </a:lnTo>
                  <a:lnTo>
                    <a:pt x="506361" y="1117600"/>
                  </a:lnTo>
                  <a:lnTo>
                    <a:pt x="507161" y="1130300"/>
                  </a:lnTo>
                  <a:lnTo>
                    <a:pt x="511479" y="1130300"/>
                  </a:lnTo>
                  <a:lnTo>
                    <a:pt x="515048" y="1117600"/>
                  </a:lnTo>
                  <a:lnTo>
                    <a:pt x="520103" y="1117600"/>
                  </a:lnTo>
                  <a:lnTo>
                    <a:pt x="520103" y="1104900"/>
                  </a:lnTo>
                  <a:lnTo>
                    <a:pt x="512114" y="1104900"/>
                  </a:lnTo>
                  <a:lnTo>
                    <a:pt x="513308" y="1092200"/>
                  </a:lnTo>
                  <a:lnTo>
                    <a:pt x="515785" y="1092200"/>
                  </a:lnTo>
                  <a:lnTo>
                    <a:pt x="512165" y="1079500"/>
                  </a:lnTo>
                  <a:lnTo>
                    <a:pt x="507898" y="1079500"/>
                  </a:lnTo>
                  <a:lnTo>
                    <a:pt x="511771" y="1066800"/>
                  </a:lnTo>
                  <a:lnTo>
                    <a:pt x="530669" y="1066800"/>
                  </a:lnTo>
                  <a:lnTo>
                    <a:pt x="527494" y="1079500"/>
                  </a:lnTo>
                  <a:lnTo>
                    <a:pt x="545058" y="1079500"/>
                  </a:lnTo>
                  <a:lnTo>
                    <a:pt x="545058" y="1054100"/>
                  </a:lnTo>
                  <a:lnTo>
                    <a:pt x="540194" y="1054100"/>
                  </a:lnTo>
                  <a:lnTo>
                    <a:pt x="538708" y="1041400"/>
                  </a:lnTo>
                  <a:lnTo>
                    <a:pt x="547789" y="1041400"/>
                  </a:lnTo>
                  <a:lnTo>
                    <a:pt x="547789" y="1011745"/>
                  </a:lnTo>
                  <a:lnTo>
                    <a:pt x="546404" y="1003300"/>
                  </a:lnTo>
                  <a:lnTo>
                    <a:pt x="545160" y="1016000"/>
                  </a:lnTo>
                  <a:lnTo>
                    <a:pt x="529780" y="1016000"/>
                  </a:lnTo>
                  <a:lnTo>
                    <a:pt x="531317" y="1003300"/>
                  </a:lnTo>
                  <a:lnTo>
                    <a:pt x="527392" y="1003300"/>
                  </a:lnTo>
                  <a:lnTo>
                    <a:pt x="527392" y="1016000"/>
                  </a:lnTo>
                  <a:lnTo>
                    <a:pt x="519061" y="1016000"/>
                  </a:lnTo>
                  <a:lnTo>
                    <a:pt x="518020" y="1003300"/>
                  </a:lnTo>
                  <a:lnTo>
                    <a:pt x="522287" y="1003300"/>
                  </a:lnTo>
                  <a:lnTo>
                    <a:pt x="527392" y="1016000"/>
                  </a:lnTo>
                  <a:lnTo>
                    <a:pt x="527392" y="1003300"/>
                  </a:lnTo>
                  <a:lnTo>
                    <a:pt x="522439" y="1003300"/>
                  </a:lnTo>
                  <a:lnTo>
                    <a:pt x="523379" y="990600"/>
                  </a:lnTo>
                  <a:lnTo>
                    <a:pt x="524814" y="990600"/>
                  </a:lnTo>
                  <a:lnTo>
                    <a:pt x="525310" y="965200"/>
                  </a:lnTo>
                  <a:lnTo>
                    <a:pt x="542721" y="965200"/>
                  </a:lnTo>
                  <a:lnTo>
                    <a:pt x="543420" y="977900"/>
                  </a:lnTo>
                  <a:lnTo>
                    <a:pt x="541045" y="977900"/>
                  </a:lnTo>
                  <a:lnTo>
                    <a:pt x="548233" y="990600"/>
                  </a:lnTo>
                  <a:lnTo>
                    <a:pt x="566534" y="990600"/>
                  </a:lnTo>
                  <a:lnTo>
                    <a:pt x="576110" y="1003300"/>
                  </a:lnTo>
                  <a:lnTo>
                    <a:pt x="576110" y="889508"/>
                  </a:lnTo>
                  <a:lnTo>
                    <a:pt x="572389" y="901700"/>
                  </a:lnTo>
                  <a:lnTo>
                    <a:pt x="568871" y="901700"/>
                  </a:lnTo>
                  <a:lnTo>
                    <a:pt x="565454" y="889000"/>
                  </a:lnTo>
                  <a:lnTo>
                    <a:pt x="576262" y="889000"/>
                  </a:lnTo>
                  <a:lnTo>
                    <a:pt x="576262" y="876300"/>
                  </a:lnTo>
                  <a:lnTo>
                    <a:pt x="574827" y="876300"/>
                  </a:lnTo>
                  <a:lnTo>
                    <a:pt x="564210" y="876300"/>
                  </a:lnTo>
                  <a:lnTo>
                    <a:pt x="564400" y="863600"/>
                  </a:lnTo>
                  <a:lnTo>
                    <a:pt x="567728" y="863600"/>
                  </a:lnTo>
                  <a:lnTo>
                    <a:pt x="566293" y="850900"/>
                  </a:lnTo>
                  <a:lnTo>
                    <a:pt x="576465" y="850900"/>
                  </a:lnTo>
                  <a:lnTo>
                    <a:pt x="576059" y="863600"/>
                  </a:lnTo>
                  <a:lnTo>
                    <a:pt x="574522" y="863600"/>
                  </a:lnTo>
                  <a:lnTo>
                    <a:pt x="574827" y="876300"/>
                  </a:lnTo>
                  <a:lnTo>
                    <a:pt x="576808" y="863600"/>
                  </a:lnTo>
                  <a:lnTo>
                    <a:pt x="580923" y="863600"/>
                  </a:lnTo>
                  <a:lnTo>
                    <a:pt x="580923" y="852639"/>
                  </a:lnTo>
                  <a:lnTo>
                    <a:pt x="579729" y="850900"/>
                  </a:lnTo>
                  <a:lnTo>
                    <a:pt x="592836" y="850900"/>
                  </a:lnTo>
                  <a:lnTo>
                    <a:pt x="592836" y="647700"/>
                  </a:lnTo>
                  <a:lnTo>
                    <a:pt x="586397" y="647700"/>
                  </a:lnTo>
                  <a:lnTo>
                    <a:pt x="588606" y="635000"/>
                  </a:lnTo>
                  <a:lnTo>
                    <a:pt x="589762" y="635000"/>
                  </a:lnTo>
                  <a:lnTo>
                    <a:pt x="584898" y="622300"/>
                  </a:lnTo>
                  <a:lnTo>
                    <a:pt x="588670" y="622300"/>
                  </a:lnTo>
                  <a:lnTo>
                    <a:pt x="584047" y="609600"/>
                  </a:lnTo>
                  <a:lnTo>
                    <a:pt x="592239" y="609600"/>
                  </a:lnTo>
                  <a:lnTo>
                    <a:pt x="593674" y="622300"/>
                  </a:lnTo>
                  <a:lnTo>
                    <a:pt x="590651" y="635000"/>
                  </a:lnTo>
                  <a:lnTo>
                    <a:pt x="599287" y="635000"/>
                  </a:lnTo>
                  <a:lnTo>
                    <a:pt x="599579" y="622300"/>
                  </a:lnTo>
                  <a:lnTo>
                    <a:pt x="621258" y="622300"/>
                  </a:lnTo>
                  <a:lnTo>
                    <a:pt x="626821" y="635000"/>
                  </a:lnTo>
                  <a:lnTo>
                    <a:pt x="628904" y="622300"/>
                  </a:lnTo>
                  <a:lnTo>
                    <a:pt x="633260" y="622300"/>
                  </a:lnTo>
                  <a:lnTo>
                    <a:pt x="631621" y="609600"/>
                  </a:lnTo>
                  <a:lnTo>
                    <a:pt x="633615" y="609600"/>
                  </a:lnTo>
                  <a:lnTo>
                    <a:pt x="633018" y="596900"/>
                  </a:lnTo>
                  <a:lnTo>
                    <a:pt x="640156" y="596900"/>
                  </a:lnTo>
                  <a:lnTo>
                    <a:pt x="640156" y="609600"/>
                  </a:lnTo>
                  <a:lnTo>
                    <a:pt x="636638" y="609600"/>
                  </a:lnTo>
                  <a:lnTo>
                    <a:pt x="633260" y="622300"/>
                  </a:lnTo>
                  <a:lnTo>
                    <a:pt x="637286" y="622300"/>
                  </a:lnTo>
                  <a:lnTo>
                    <a:pt x="641146" y="635000"/>
                  </a:lnTo>
                  <a:lnTo>
                    <a:pt x="641146" y="440550"/>
                  </a:lnTo>
                  <a:lnTo>
                    <a:pt x="638175" y="431800"/>
                  </a:lnTo>
                  <a:lnTo>
                    <a:pt x="642645" y="431800"/>
                  </a:lnTo>
                  <a:lnTo>
                    <a:pt x="641400" y="419100"/>
                  </a:lnTo>
                  <a:lnTo>
                    <a:pt x="644626" y="419100"/>
                  </a:lnTo>
                  <a:lnTo>
                    <a:pt x="648893" y="406400"/>
                  </a:lnTo>
                  <a:lnTo>
                    <a:pt x="653059" y="406400"/>
                  </a:lnTo>
                  <a:lnTo>
                    <a:pt x="654545" y="393700"/>
                  </a:lnTo>
                  <a:lnTo>
                    <a:pt x="675487" y="393700"/>
                  </a:lnTo>
                  <a:lnTo>
                    <a:pt x="675233" y="406400"/>
                  </a:lnTo>
                  <a:lnTo>
                    <a:pt x="682523" y="406400"/>
                  </a:lnTo>
                  <a:lnTo>
                    <a:pt x="679894" y="393700"/>
                  </a:lnTo>
                  <a:lnTo>
                    <a:pt x="686447" y="393700"/>
                  </a:lnTo>
                  <a:lnTo>
                    <a:pt x="683514" y="381000"/>
                  </a:lnTo>
                  <a:lnTo>
                    <a:pt x="699541" y="381000"/>
                  </a:lnTo>
                  <a:lnTo>
                    <a:pt x="700976" y="393700"/>
                  </a:lnTo>
                  <a:lnTo>
                    <a:pt x="708279" y="393700"/>
                  </a:lnTo>
                  <a:lnTo>
                    <a:pt x="708279" y="381000"/>
                  </a:lnTo>
                  <a:lnTo>
                    <a:pt x="702373" y="381000"/>
                  </a:lnTo>
                  <a:lnTo>
                    <a:pt x="703364" y="368300"/>
                  </a:lnTo>
                  <a:lnTo>
                    <a:pt x="718934" y="368300"/>
                  </a:lnTo>
                  <a:lnTo>
                    <a:pt x="715568" y="355600"/>
                  </a:lnTo>
                  <a:lnTo>
                    <a:pt x="726084" y="355600"/>
                  </a:lnTo>
                  <a:lnTo>
                    <a:pt x="735850" y="381000"/>
                  </a:lnTo>
                  <a:lnTo>
                    <a:pt x="737095" y="381000"/>
                  </a:lnTo>
                  <a:lnTo>
                    <a:pt x="737095" y="213690"/>
                  </a:lnTo>
                  <a:lnTo>
                    <a:pt x="736257" y="215900"/>
                  </a:lnTo>
                  <a:lnTo>
                    <a:pt x="723557" y="215900"/>
                  </a:lnTo>
                  <a:lnTo>
                    <a:pt x="724052" y="203200"/>
                  </a:lnTo>
                  <a:lnTo>
                    <a:pt x="717702" y="203200"/>
                  </a:lnTo>
                  <a:lnTo>
                    <a:pt x="713435" y="215900"/>
                  </a:lnTo>
                  <a:lnTo>
                    <a:pt x="708329" y="203200"/>
                  </a:lnTo>
                  <a:lnTo>
                    <a:pt x="706488" y="203200"/>
                  </a:lnTo>
                  <a:lnTo>
                    <a:pt x="709714" y="190500"/>
                  </a:lnTo>
                  <a:lnTo>
                    <a:pt x="723950" y="190500"/>
                  </a:lnTo>
                  <a:lnTo>
                    <a:pt x="736942" y="177800"/>
                  </a:lnTo>
                  <a:lnTo>
                    <a:pt x="737793" y="177800"/>
                  </a:lnTo>
                  <a:lnTo>
                    <a:pt x="733526" y="165100"/>
                  </a:lnTo>
                  <a:lnTo>
                    <a:pt x="760857" y="165100"/>
                  </a:lnTo>
                  <a:lnTo>
                    <a:pt x="762050" y="177800"/>
                  </a:lnTo>
                  <a:lnTo>
                    <a:pt x="762546" y="177800"/>
                  </a:lnTo>
                  <a:lnTo>
                    <a:pt x="764235" y="190500"/>
                  </a:lnTo>
                  <a:lnTo>
                    <a:pt x="764235" y="203200"/>
                  </a:lnTo>
                  <a:lnTo>
                    <a:pt x="770140" y="203200"/>
                  </a:lnTo>
                  <a:lnTo>
                    <a:pt x="769048" y="190500"/>
                  </a:lnTo>
                  <a:lnTo>
                    <a:pt x="793546" y="190500"/>
                  </a:lnTo>
                  <a:lnTo>
                    <a:pt x="793546" y="42710"/>
                  </a:lnTo>
                  <a:lnTo>
                    <a:pt x="790829" y="43624"/>
                  </a:lnTo>
                  <a:lnTo>
                    <a:pt x="790829" y="127000"/>
                  </a:lnTo>
                  <a:lnTo>
                    <a:pt x="789432" y="127000"/>
                  </a:lnTo>
                  <a:lnTo>
                    <a:pt x="779310" y="139700"/>
                  </a:lnTo>
                  <a:lnTo>
                    <a:pt x="775398" y="127000"/>
                  </a:lnTo>
                  <a:lnTo>
                    <a:pt x="774052" y="127000"/>
                  </a:lnTo>
                  <a:lnTo>
                    <a:pt x="788593" y="114300"/>
                  </a:lnTo>
                  <a:lnTo>
                    <a:pt x="790829" y="127000"/>
                  </a:lnTo>
                  <a:lnTo>
                    <a:pt x="790829" y="43624"/>
                  </a:lnTo>
                  <a:lnTo>
                    <a:pt x="769442" y="50800"/>
                  </a:lnTo>
                  <a:lnTo>
                    <a:pt x="769645" y="63500"/>
                  </a:lnTo>
                  <a:lnTo>
                    <a:pt x="743889" y="63500"/>
                  </a:lnTo>
                  <a:lnTo>
                    <a:pt x="743889" y="114300"/>
                  </a:lnTo>
                  <a:lnTo>
                    <a:pt x="740117" y="127000"/>
                  </a:lnTo>
                  <a:lnTo>
                    <a:pt x="730402" y="127000"/>
                  </a:lnTo>
                  <a:lnTo>
                    <a:pt x="730402" y="177800"/>
                  </a:lnTo>
                  <a:lnTo>
                    <a:pt x="722566" y="177800"/>
                  </a:lnTo>
                  <a:lnTo>
                    <a:pt x="722858" y="165100"/>
                  </a:lnTo>
                  <a:lnTo>
                    <a:pt x="729551" y="165100"/>
                  </a:lnTo>
                  <a:lnTo>
                    <a:pt x="730402" y="177800"/>
                  </a:lnTo>
                  <a:lnTo>
                    <a:pt x="730402" y="127000"/>
                  </a:lnTo>
                  <a:lnTo>
                    <a:pt x="719836" y="127000"/>
                  </a:lnTo>
                  <a:lnTo>
                    <a:pt x="719836" y="165100"/>
                  </a:lnTo>
                  <a:lnTo>
                    <a:pt x="705548" y="165100"/>
                  </a:lnTo>
                  <a:lnTo>
                    <a:pt x="709561" y="152400"/>
                  </a:lnTo>
                  <a:lnTo>
                    <a:pt x="714679" y="152400"/>
                  </a:lnTo>
                  <a:lnTo>
                    <a:pt x="719836" y="165100"/>
                  </a:lnTo>
                  <a:lnTo>
                    <a:pt x="719836" y="127000"/>
                  </a:lnTo>
                  <a:lnTo>
                    <a:pt x="706043" y="127000"/>
                  </a:lnTo>
                  <a:lnTo>
                    <a:pt x="698754" y="127000"/>
                  </a:lnTo>
                  <a:lnTo>
                    <a:pt x="698754" y="152400"/>
                  </a:lnTo>
                  <a:lnTo>
                    <a:pt x="691400" y="152400"/>
                  </a:lnTo>
                  <a:lnTo>
                    <a:pt x="694436" y="139700"/>
                  </a:lnTo>
                  <a:lnTo>
                    <a:pt x="697204" y="139700"/>
                  </a:lnTo>
                  <a:lnTo>
                    <a:pt x="698754" y="152400"/>
                  </a:lnTo>
                  <a:lnTo>
                    <a:pt x="698754" y="127000"/>
                  </a:lnTo>
                  <a:lnTo>
                    <a:pt x="696861" y="127000"/>
                  </a:lnTo>
                  <a:lnTo>
                    <a:pt x="696125" y="114300"/>
                  </a:lnTo>
                  <a:lnTo>
                    <a:pt x="697560" y="114300"/>
                  </a:lnTo>
                  <a:lnTo>
                    <a:pt x="706043" y="127000"/>
                  </a:lnTo>
                  <a:lnTo>
                    <a:pt x="708025" y="114300"/>
                  </a:lnTo>
                  <a:lnTo>
                    <a:pt x="704062" y="114300"/>
                  </a:lnTo>
                  <a:lnTo>
                    <a:pt x="709155" y="101600"/>
                  </a:lnTo>
                  <a:lnTo>
                    <a:pt x="724738" y="101600"/>
                  </a:lnTo>
                  <a:lnTo>
                    <a:pt x="725043" y="114300"/>
                  </a:lnTo>
                  <a:lnTo>
                    <a:pt x="743889" y="114300"/>
                  </a:lnTo>
                  <a:lnTo>
                    <a:pt x="743889" y="63500"/>
                  </a:lnTo>
                  <a:lnTo>
                    <a:pt x="738720" y="63500"/>
                  </a:lnTo>
                  <a:lnTo>
                    <a:pt x="693635" y="85090"/>
                  </a:lnTo>
                  <a:lnTo>
                    <a:pt x="693635" y="114300"/>
                  </a:lnTo>
                  <a:lnTo>
                    <a:pt x="682967" y="114300"/>
                  </a:lnTo>
                  <a:lnTo>
                    <a:pt x="686396" y="101600"/>
                  </a:lnTo>
                  <a:lnTo>
                    <a:pt x="693445" y="101600"/>
                  </a:lnTo>
                  <a:lnTo>
                    <a:pt x="693635" y="114300"/>
                  </a:lnTo>
                  <a:lnTo>
                    <a:pt x="693635" y="85090"/>
                  </a:lnTo>
                  <a:lnTo>
                    <a:pt x="676668" y="93218"/>
                  </a:lnTo>
                  <a:lnTo>
                    <a:pt x="676668" y="254000"/>
                  </a:lnTo>
                  <a:lnTo>
                    <a:pt x="673544" y="266700"/>
                  </a:lnTo>
                  <a:lnTo>
                    <a:pt x="672350" y="266700"/>
                  </a:lnTo>
                  <a:lnTo>
                    <a:pt x="670674" y="254000"/>
                  </a:lnTo>
                  <a:lnTo>
                    <a:pt x="676668" y="254000"/>
                  </a:lnTo>
                  <a:lnTo>
                    <a:pt x="676668" y="93218"/>
                  </a:lnTo>
                  <a:lnTo>
                    <a:pt x="659155" y="101600"/>
                  </a:lnTo>
                  <a:lnTo>
                    <a:pt x="660006" y="101600"/>
                  </a:lnTo>
                  <a:lnTo>
                    <a:pt x="665060" y="114300"/>
                  </a:lnTo>
                  <a:lnTo>
                    <a:pt x="664324" y="114300"/>
                  </a:lnTo>
                  <a:lnTo>
                    <a:pt x="655840" y="127000"/>
                  </a:lnTo>
                  <a:lnTo>
                    <a:pt x="656577" y="114300"/>
                  </a:lnTo>
                  <a:lnTo>
                    <a:pt x="625563" y="114300"/>
                  </a:lnTo>
                  <a:lnTo>
                    <a:pt x="618705" y="127000"/>
                  </a:lnTo>
                  <a:lnTo>
                    <a:pt x="619772" y="127000"/>
                  </a:lnTo>
                  <a:lnTo>
                    <a:pt x="615200" y="139700"/>
                  </a:lnTo>
                  <a:lnTo>
                    <a:pt x="610641" y="127000"/>
                  </a:lnTo>
                  <a:lnTo>
                    <a:pt x="603250" y="127000"/>
                  </a:lnTo>
                  <a:lnTo>
                    <a:pt x="605726" y="139700"/>
                  </a:lnTo>
                  <a:lnTo>
                    <a:pt x="607123" y="152400"/>
                  </a:lnTo>
                  <a:lnTo>
                    <a:pt x="600379" y="152400"/>
                  </a:lnTo>
                  <a:lnTo>
                    <a:pt x="596201" y="139700"/>
                  </a:lnTo>
                  <a:lnTo>
                    <a:pt x="578891" y="139700"/>
                  </a:lnTo>
                  <a:lnTo>
                    <a:pt x="576910" y="152400"/>
                  </a:lnTo>
                  <a:lnTo>
                    <a:pt x="573341" y="152400"/>
                  </a:lnTo>
                  <a:lnTo>
                    <a:pt x="572300" y="165100"/>
                  </a:lnTo>
                  <a:lnTo>
                    <a:pt x="581126" y="165100"/>
                  </a:lnTo>
                  <a:lnTo>
                    <a:pt x="583158" y="177800"/>
                  </a:lnTo>
                  <a:lnTo>
                    <a:pt x="616648" y="177800"/>
                  </a:lnTo>
                  <a:lnTo>
                    <a:pt x="618236" y="190500"/>
                  </a:lnTo>
                  <a:lnTo>
                    <a:pt x="619823" y="190500"/>
                  </a:lnTo>
                  <a:lnTo>
                    <a:pt x="621855" y="203200"/>
                  </a:lnTo>
                  <a:lnTo>
                    <a:pt x="623443" y="215900"/>
                  </a:lnTo>
                  <a:lnTo>
                    <a:pt x="627354" y="215900"/>
                  </a:lnTo>
                  <a:lnTo>
                    <a:pt x="627113" y="228600"/>
                  </a:lnTo>
                  <a:lnTo>
                    <a:pt x="629793" y="228600"/>
                  </a:lnTo>
                  <a:lnTo>
                    <a:pt x="629996" y="241300"/>
                  </a:lnTo>
                  <a:lnTo>
                    <a:pt x="645223" y="241300"/>
                  </a:lnTo>
                  <a:lnTo>
                    <a:pt x="645820" y="254000"/>
                  </a:lnTo>
                  <a:lnTo>
                    <a:pt x="647598" y="254000"/>
                  </a:lnTo>
                  <a:lnTo>
                    <a:pt x="648995" y="241300"/>
                  </a:lnTo>
                  <a:lnTo>
                    <a:pt x="649236" y="241300"/>
                  </a:lnTo>
                  <a:lnTo>
                    <a:pt x="650633" y="228600"/>
                  </a:lnTo>
                  <a:lnTo>
                    <a:pt x="658114" y="228600"/>
                  </a:lnTo>
                  <a:lnTo>
                    <a:pt x="656780" y="241300"/>
                  </a:lnTo>
                  <a:lnTo>
                    <a:pt x="664870" y="241300"/>
                  </a:lnTo>
                  <a:lnTo>
                    <a:pt x="668045" y="254000"/>
                  </a:lnTo>
                  <a:lnTo>
                    <a:pt x="649833" y="254000"/>
                  </a:lnTo>
                  <a:lnTo>
                    <a:pt x="643483" y="266700"/>
                  </a:lnTo>
                  <a:lnTo>
                    <a:pt x="642785" y="254000"/>
                  </a:lnTo>
                  <a:lnTo>
                    <a:pt x="636638" y="254000"/>
                  </a:lnTo>
                  <a:lnTo>
                    <a:pt x="637832" y="266700"/>
                  </a:lnTo>
                  <a:lnTo>
                    <a:pt x="630732" y="266700"/>
                  </a:lnTo>
                  <a:lnTo>
                    <a:pt x="632663" y="254000"/>
                  </a:lnTo>
                  <a:lnTo>
                    <a:pt x="627811" y="254000"/>
                  </a:lnTo>
                  <a:lnTo>
                    <a:pt x="627811" y="609600"/>
                  </a:lnTo>
                  <a:lnTo>
                    <a:pt x="619226" y="609600"/>
                  </a:lnTo>
                  <a:lnTo>
                    <a:pt x="618921" y="596900"/>
                  </a:lnTo>
                  <a:lnTo>
                    <a:pt x="625525" y="596900"/>
                  </a:lnTo>
                  <a:lnTo>
                    <a:pt x="627811" y="609600"/>
                  </a:lnTo>
                  <a:lnTo>
                    <a:pt x="627811" y="254000"/>
                  </a:lnTo>
                  <a:lnTo>
                    <a:pt x="615162" y="254000"/>
                  </a:lnTo>
                  <a:lnTo>
                    <a:pt x="617042" y="241300"/>
                  </a:lnTo>
                  <a:lnTo>
                    <a:pt x="606323" y="241300"/>
                  </a:lnTo>
                  <a:lnTo>
                    <a:pt x="605231" y="254000"/>
                  </a:lnTo>
                  <a:lnTo>
                    <a:pt x="594271" y="254000"/>
                  </a:lnTo>
                  <a:lnTo>
                    <a:pt x="594372" y="266700"/>
                  </a:lnTo>
                  <a:lnTo>
                    <a:pt x="606031" y="266700"/>
                  </a:lnTo>
                  <a:lnTo>
                    <a:pt x="606183" y="279400"/>
                  </a:lnTo>
                  <a:lnTo>
                    <a:pt x="603046" y="279400"/>
                  </a:lnTo>
                  <a:lnTo>
                    <a:pt x="603046" y="342900"/>
                  </a:lnTo>
                  <a:lnTo>
                    <a:pt x="594271" y="342900"/>
                  </a:lnTo>
                  <a:lnTo>
                    <a:pt x="597052" y="330200"/>
                  </a:lnTo>
                  <a:lnTo>
                    <a:pt x="600075" y="330200"/>
                  </a:lnTo>
                  <a:lnTo>
                    <a:pt x="603046" y="342900"/>
                  </a:lnTo>
                  <a:lnTo>
                    <a:pt x="603046" y="279400"/>
                  </a:lnTo>
                  <a:lnTo>
                    <a:pt x="599186" y="279400"/>
                  </a:lnTo>
                  <a:lnTo>
                    <a:pt x="599579" y="292100"/>
                  </a:lnTo>
                  <a:lnTo>
                    <a:pt x="583552" y="292100"/>
                  </a:lnTo>
                  <a:lnTo>
                    <a:pt x="583158" y="304800"/>
                  </a:lnTo>
                  <a:lnTo>
                    <a:pt x="578192" y="304800"/>
                  </a:lnTo>
                  <a:lnTo>
                    <a:pt x="577354" y="292100"/>
                  </a:lnTo>
                  <a:lnTo>
                    <a:pt x="574675" y="292100"/>
                  </a:lnTo>
                  <a:lnTo>
                    <a:pt x="572439" y="304800"/>
                  </a:lnTo>
                  <a:lnTo>
                    <a:pt x="565746" y="304800"/>
                  </a:lnTo>
                  <a:lnTo>
                    <a:pt x="565200" y="317500"/>
                  </a:lnTo>
                  <a:lnTo>
                    <a:pt x="558355" y="317500"/>
                  </a:lnTo>
                  <a:lnTo>
                    <a:pt x="558355" y="368300"/>
                  </a:lnTo>
                  <a:lnTo>
                    <a:pt x="556717" y="381000"/>
                  </a:lnTo>
                  <a:lnTo>
                    <a:pt x="555625" y="381000"/>
                  </a:lnTo>
                  <a:lnTo>
                    <a:pt x="558355" y="368300"/>
                  </a:lnTo>
                  <a:lnTo>
                    <a:pt x="558355" y="317500"/>
                  </a:lnTo>
                  <a:lnTo>
                    <a:pt x="541782" y="317500"/>
                  </a:lnTo>
                  <a:lnTo>
                    <a:pt x="534987" y="330200"/>
                  </a:lnTo>
                  <a:lnTo>
                    <a:pt x="531368" y="330200"/>
                  </a:lnTo>
                  <a:lnTo>
                    <a:pt x="527596" y="317500"/>
                  </a:lnTo>
                  <a:lnTo>
                    <a:pt x="522986" y="317500"/>
                  </a:lnTo>
                  <a:lnTo>
                    <a:pt x="523722" y="330200"/>
                  </a:lnTo>
                  <a:lnTo>
                    <a:pt x="478828" y="330200"/>
                  </a:lnTo>
                  <a:lnTo>
                    <a:pt x="477837" y="342900"/>
                  </a:lnTo>
                  <a:lnTo>
                    <a:pt x="477342" y="355600"/>
                  </a:lnTo>
                  <a:lnTo>
                    <a:pt x="474865" y="355600"/>
                  </a:lnTo>
                  <a:lnTo>
                    <a:pt x="475361" y="368300"/>
                  </a:lnTo>
                  <a:lnTo>
                    <a:pt x="494550" y="368300"/>
                  </a:lnTo>
                  <a:lnTo>
                    <a:pt x="494106" y="381000"/>
                  </a:lnTo>
                  <a:lnTo>
                    <a:pt x="517525" y="381000"/>
                  </a:lnTo>
                  <a:lnTo>
                    <a:pt x="516636" y="368300"/>
                  </a:lnTo>
                  <a:lnTo>
                    <a:pt x="518464" y="368300"/>
                  </a:lnTo>
                  <a:lnTo>
                    <a:pt x="520458" y="355600"/>
                  </a:lnTo>
                  <a:lnTo>
                    <a:pt x="509193" y="355600"/>
                  </a:lnTo>
                  <a:lnTo>
                    <a:pt x="515404" y="342900"/>
                  </a:lnTo>
                  <a:lnTo>
                    <a:pt x="521716" y="342900"/>
                  </a:lnTo>
                  <a:lnTo>
                    <a:pt x="527646" y="355600"/>
                  </a:lnTo>
                  <a:lnTo>
                    <a:pt x="534987" y="355600"/>
                  </a:lnTo>
                  <a:lnTo>
                    <a:pt x="537121" y="368300"/>
                  </a:lnTo>
                  <a:lnTo>
                    <a:pt x="552005" y="368300"/>
                  </a:lnTo>
                  <a:lnTo>
                    <a:pt x="552653" y="381000"/>
                  </a:lnTo>
                  <a:lnTo>
                    <a:pt x="545503" y="381000"/>
                  </a:lnTo>
                  <a:lnTo>
                    <a:pt x="547344" y="393700"/>
                  </a:lnTo>
                  <a:lnTo>
                    <a:pt x="548436" y="393700"/>
                  </a:lnTo>
                  <a:lnTo>
                    <a:pt x="549376" y="406400"/>
                  </a:lnTo>
                  <a:lnTo>
                    <a:pt x="536917" y="406400"/>
                  </a:lnTo>
                  <a:lnTo>
                    <a:pt x="539051" y="419100"/>
                  </a:lnTo>
                  <a:lnTo>
                    <a:pt x="561733" y="419100"/>
                  </a:lnTo>
                  <a:lnTo>
                    <a:pt x="560387" y="406400"/>
                  </a:lnTo>
                  <a:lnTo>
                    <a:pt x="575614" y="406400"/>
                  </a:lnTo>
                  <a:lnTo>
                    <a:pt x="575475" y="406755"/>
                  </a:lnTo>
                  <a:lnTo>
                    <a:pt x="575475" y="749300"/>
                  </a:lnTo>
                  <a:lnTo>
                    <a:pt x="567982" y="749300"/>
                  </a:lnTo>
                  <a:lnTo>
                    <a:pt x="567982" y="812800"/>
                  </a:lnTo>
                  <a:lnTo>
                    <a:pt x="560438" y="812800"/>
                  </a:lnTo>
                  <a:lnTo>
                    <a:pt x="561428" y="800100"/>
                  </a:lnTo>
                  <a:lnTo>
                    <a:pt x="566343" y="800100"/>
                  </a:lnTo>
                  <a:lnTo>
                    <a:pt x="567982" y="812800"/>
                  </a:lnTo>
                  <a:lnTo>
                    <a:pt x="567982" y="749300"/>
                  </a:lnTo>
                  <a:lnTo>
                    <a:pt x="564756" y="749300"/>
                  </a:lnTo>
                  <a:lnTo>
                    <a:pt x="559943" y="749300"/>
                  </a:lnTo>
                  <a:lnTo>
                    <a:pt x="560832" y="736600"/>
                  </a:lnTo>
                  <a:lnTo>
                    <a:pt x="564362" y="736600"/>
                  </a:lnTo>
                  <a:lnTo>
                    <a:pt x="564756" y="749300"/>
                  </a:lnTo>
                  <a:lnTo>
                    <a:pt x="571106" y="736600"/>
                  </a:lnTo>
                  <a:lnTo>
                    <a:pt x="572795" y="736600"/>
                  </a:lnTo>
                  <a:lnTo>
                    <a:pt x="575475" y="749300"/>
                  </a:lnTo>
                  <a:lnTo>
                    <a:pt x="575475" y="406755"/>
                  </a:lnTo>
                  <a:lnTo>
                    <a:pt x="570560" y="419100"/>
                  </a:lnTo>
                  <a:lnTo>
                    <a:pt x="566826" y="431800"/>
                  </a:lnTo>
                  <a:lnTo>
                    <a:pt x="563803" y="431800"/>
                  </a:lnTo>
                  <a:lnTo>
                    <a:pt x="560882" y="444500"/>
                  </a:lnTo>
                  <a:lnTo>
                    <a:pt x="568477" y="444500"/>
                  </a:lnTo>
                  <a:lnTo>
                    <a:pt x="570953" y="457200"/>
                  </a:lnTo>
                  <a:lnTo>
                    <a:pt x="554431" y="457200"/>
                  </a:lnTo>
                  <a:lnTo>
                    <a:pt x="550214" y="444500"/>
                  </a:lnTo>
                  <a:lnTo>
                    <a:pt x="542683" y="444500"/>
                  </a:lnTo>
                  <a:lnTo>
                    <a:pt x="535482" y="457200"/>
                  </a:lnTo>
                  <a:lnTo>
                    <a:pt x="526300" y="457200"/>
                  </a:lnTo>
                  <a:lnTo>
                    <a:pt x="526999" y="469900"/>
                  </a:lnTo>
                  <a:lnTo>
                    <a:pt x="541832" y="469900"/>
                  </a:lnTo>
                  <a:lnTo>
                    <a:pt x="542378" y="482600"/>
                  </a:lnTo>
                  <a:lnTo>
                    <a:pt x="544461" y="469900"/>
                  </a:lnTo>
                  <a:lnTo>
                    <a:pt x="550113" y="469900"/>
                  </a:lnTo>
                  <a:lnTo>
                    <a:pt x="550659" y="482600"/>
                  </a:lnTo>
                  <a:lnTo>
                    <a:pt x="542378" y="482600"/>
                  </a:lnTo>
                  <a:lnTo>
                    <a:pt x="541388" y="482600"/>
                  </a:lnTo>
                  <a:lnTo>
                    <a:pt x="541388" y="635000"/>
                  </a:lnTo>
                  <a:lnTo>
                    <a:pt x="538861" y="647700"/>
                  </a:lnTo>
                  <a:lnTo>
                    <a:pt x="534987" y="647700"/>
                  </a:lnTo>
                  <a:lnTo>
                    <a:pt x="535533" y="635000"/>
                  </a:lnTo>
                  <a:lnTo>
                    <a:pt x="541388" y="635000"/>
                  </a:lnTo>
                  <a:lnTo>
                    <a:pt x="541388" y="482600"/>
                  </a:lnTo>
                  <a:lnTo>
                    <a:pt x="541096" y="482600"/>
                  </a:lnTo>
                  <a:lnTo>
                    <a:pt x="536130" y="495300"/>
                  </a:lnTo>
                  <a:lnTo>
                    <a:pt x="522389" y="495300"/>
                  </a:lnTo>
                  <a:lnTo>
                    <a:pt x="521944" y="508000"/>
                  </a:lnTo>
                  <a:lnTo>
                    <a:pt x="527748" y="508000"/>
                  </a:lnTo>
                  <a:lnTo>
                    <a:pt x="530377" y="520700"/>
                  </a:lnTo>
                  <a:lnTo>
                    <a:pt x="520852" y="520700"/>
                  </a:lnTo>
                  <a:lnTo>
                    <a:pt x="519950" y="508000"/>
                  </a:lnTo>
                  <a:lnTo>
                    <a:pt x="518274" y="508000"/>
                  </a:lnTo>
                  <a:lnTo>
                    <a:pt x="518274" y="520700"/>
                  </a:lnTo>
                  <a:lnTo>
                    <a:pt x="518121" y="533400"/>
                  </a:lnTo>
                  <a:lnTo>
                    <a:pt x="507250" y="533400"/>
                  </a:lnTo>
                  <a:lnTo>
                    <a:pt x="503034" y="508000"/>
                  </a:lnTo>
                  <a:lnTo>
                    <a:pt x="504075" y="508000"/>
                  </a:lnTo>
                  <a:lnTo>
                    <a:pt x="507250" y="520700"/>
                  </a:lnTo>
                  <a:lnTo>
                    <a:pt x="518274" y="520700"/>
                  </a:lnTo>
                  <a:lnTo>
                    <a:pt x="518274" y="508000"/>
                  </a:lnTo>
                  <a:lnTo>
                    <a:pt x="515099" y="508000"/>
                  </a:lnTo>
                  <a:lnTo>
                    <a:pt x="511721" y="495300"/>
                  </a:lnTo>
                  <a:lnTo>
                    <a:pt x="492467" y="495300"/>
                  </a:lnTo>
                  <a:lnTo>
                    <a:pt x="485025" y="482600"/>
                  </a:lnTo>
                  <a:lnTo>
                    <a:pt x="484390" y="482600"/>
                  </a:lnTo>
                  <a:lnTo>
                    <a:pt x="489394" y="469900"/>
                  </a:lnTo>
                  <a:lnTo>
                    <a:pt x="482942" y="469900"/>
                  </a:lnTo>
                  <a:lnTo>
                    <a:pt x="481355" y="457200"/>
                  </a:lnTo>
                  <a:lnTo>
                    <a:pt x="480225" y="457200"/>
                  </a:lnTo>
                  <a:lnTo>
                    <a:pt x="480225" y="469900"/>
                  </a:lnTo>
                  <a:lnTo>
                    <a:pt x="478586" y="482600"/>
                  </a:lnTo>
                  <a:lnTo>
                    <a:pt x="476046" y="469900"/>
                  </a:lnTo>
                  <a:lnTo>
                    <a:pt x="480225" y="469900"/>
                  </a:lnTo>
                  <a:lnTo>
                    <a:pt x="480225" y="457200"/>
                  </a:lnTo>
                  <a:lnTo>
                    <a:pt x="475602" y="457200"/>
                  </a:lnTo>
                  <a:lnTo>
                    <a:pt x="474510" y="469900"/>
                  </a:lnTo>
                  <a:lnTo>
                    <a:pt x="470293" y="469900"/>
                  </a:lnTo>
                  <a:lnTo>
                    <a:pt x="471043" y="482600"/>
                  </a:lnTo>
                  <a:lnTo>
                    <a:pt x="472833" y="482600"/>
                  </a:lnTo>
                  <a:lnTo>
                    <a:pt x="470395" y="495300"/>
                  </a:lnTo>
                  <a:lnTo>
                    <a:pt x="458241" y="495300"/>
                  </a:lnTo>
                  <a:lnTo>
                    <a:pt x="461721" y="508000"/>
                  </a:lnTo>
                  <a:lnTo>
                    <a:pt x="471284" y="508000"/>
                  </a:lnTo>
                  <a:lnTo>
                    <a:pt x="471741" y="495300"/>
                  </a:lnTo>
                  <a:lnTo>
                    <a:pt x="480263" y="495300"/>
                  </a:lnTo>
                  <a:lnTo>
                    <a:pt x="481812" y="520700"/>
                  </a:lnTo>
                  <a:lnTo>
                    <a:pt x="454774" y="520700"/>
                  </a:lnTo>
                  <a:lnTo>
                    <a:pt x="454075" y="533400"/>
                  </a:lnTo>
                  <a:lnTo>
                    <a:pt x="451650" y="533400"/>
                  </a:lnTo>
                  <a:lnTo>
                    <a:pt x="449364" y="546100"/>
                  </a:lnTo>
                  <a:lnTo>
                    <a:pt x="489394" y="546100"/>
                  </a:lnTo>
                  <a:lnTo>
                    <a:pt x="485279" y="558800"/>
                  </a:lnTo>
                  <a:lnTo>
                    <a:pt x="481406" y="558800"/>
                  </a:lnTo>
                  <a:lnTo>
                    <a:pt x="476796" y="571500"/>
                  </a:lnTo>
                  <a:lnTo>
                    <a:pt x="464350" y="571500"/>
                  </a:lnTo>
                  <a:lnTo>
                    <a:pt x="464642" y="584200"/>
                  </a:lnTo>
                  <a:lnTo>
                    <a:pt x="481711" y="584200"/>
                  </a:lnTo>
                  <a:lnTo>
                    <a:pt x="483044" y="596900"/>
                  </a:lnTo>
                  <a:lnTo>
                    <a:pt x="481761" y="596900"/>
                  </a:lnTo>
                  <a:lnTo>
                    <a:pt x="481266" y="609600"/>
                  </a:lnTo>
                  <a:lnTo>
                    <a:pt x="480314" y="609600"/>
                  </a:lnTo>
                  <a:lnTo>
                    <a:pt x="480263" y="622300"/>
                  </a:lnTo>
                  <a:lnTo>
                    <a:pt x="496938" y="622300"/>
                  </a:lnTo>
                  <a:lnTo>
                    <a:pt x="501650" y="635000"/>
                  </a:lnTo>
                  <a:lnTo>
                    <a:pt x="521995" y="635000"/>
                  </a:lnTo>
                  <a:lnTo>
                    <a:pt x="523176" y="622300"/>
                  </a:lnTo>
                  <a:lnTo>
                    <a:pt x="525805" y="622300"/>
                  </a:lnTo>
                  <a:lnTo>
                    <a:pt x="525360" y="635000"/>
                  </a:lnTo>
                  <a:lnTo>
                    <a:pt x="530275" y="635000"/>
                  </a:lnTo>
                  <a:lnTo>
                    <a:pt x="524230" y="647700"/>
                  </a:lnTo>
                  <a:lnTo>
                    <a:pt x="521360" y="647700"/>
                  </a:lnTo>
                  <a:lnTo>
                    <a:pt x="521258" y="660400"/>
                  </a:lnTo>
                  <a:lnTo>
                    <a:pt x="523582" y="660400"/>
                  </a:lnTo>
                  <a:lnTo>
                    <a:pt x="519557" y="673100"/>
                  </a:lnTo>
                  <a:lnTo>
                    <a:pt x="521195" y="685800"/>
                  </a:lnTo>
                  <a:lnTo>
                    <a:pt x="513232" y="685800"/>
                  </a:lnTo>
                  <a:lnTo>
                    <a:pt x="506666" y="698500"/>
                  </a:lnTo>
                  <a:lnTo>
                    <a:pt x="502018" y="698500"/>
                  </a:lnTo>
                  <a:lnTo>
                    <a:pt x="499821" y="711200"/>
                  </a:lnTo>
                  <a:lnTo>
                    <a:pt x="507111" y="711200"/>
                  </a:lnTo>
                  <a:lnTo>
                    <a:pt x="509790" y="723900"/>
                  </a:lnTo>
                  <a:lnTo>
                    <a:pt x="504672" y="736600"/>
                  </a:lnTo>
                  <a:lnTo>
                    <a:pt x="500011" y="736600"/>
                  </a:lnTo>
                  <a:lnTo>
                    <a:pt x="504431" y="749300"/>
                  </a:lnTo>
                  <a:lnTo>
                    <a:pt x="522541" y="749300"/>
                  </a:lnTo>
                  <a:lnTo>
                    <a:pt x="522833" y="750341"/>
                  </a:lnTo>
                  <a:lnTo>
                    <a:pt x="522986" y="749300"/>
                  </a:lnTo>
                  <a:lnTo>
                    <a:pt x="528396" y="749300"/>
                  </a:lnTo>
                  <a:lnTo>
                    <a:pt x="530428" y="762000"/>
                  </a:lnTo>
                  <a:lnTo>
                    <a:pt x="558101" y="762000"/>
                  </a:lnTo>
                  <a:lnTo>
                    <a:pt x="556006" y="774700"/>
                  </a:lnTo>
                  <a:lnTo>
                    <a:pt x="556221" y="774700"/>
                  </a:lnTo>
                  <a:lnTo>
                    <a:pt x="557923" y="787400"/>
                  </a:lnTo>
                  <a:lnTo>
                    <a:pt x="560336" y="800100"/>
                  </a:lnTo>
                  <a:lnTo>
                    <a:pt x="555574" y="800100"/>
                  </a:lnTo>
                  <a:lnTo>
                    <a:pt x="555574" y="863600"/>
                  </a:lnTo>
                  <a:lnTo>
                    <a:pt x="545503" y="876300"/>
                  </a:lnTo>
                  <a:lnTo>
                    <a:pt x="543674" y="863600"/>
                  </a:lnTo>
                  <a:lnTo>
                    <a:pt x="542137" y="863600"/>
                  </a:lnTo>
                  <a:lnTo>
                    <a:pt x="540550" y="850900"/>
                  </a:lnTo>
                  <a:lnTo>
                    <a:pt x="552348" y="850900"/>
                  </a:lnTo>
                  <a:lnTo>
                    <a:pt x="550075" y="863600"/>
                  </a:lnTo>
                  <a:lnTo>
                    <a:pt x="555574" y="863600"/>
                  </a:lnTo>
                  <a:lnTo>
                    <a:pt x="555574" y="800100"/>
                  </a:lnTo>
                  <a:lnTo>
                    <a:pt x="553643" y="800100"/>
                  </a:lnTo>
                  <a:lnTo>
                    <a:pt x="552792" y="787400"/>
                  </a:lnTo>
                  <a:lnTo>
                    <a:pt x="533654" y="787400"/>
                  </a:lnTo>
                  <a:lnTo>
                    <a:pt x="531660" y="789927"/>
                  </a:lnTo>
                  <a:lnTo>
                    <a:pt x="531660" y="914400"/>
                  </a:lnTo>
                  <a:lnTo>
                    <a:pt x="531660" y="927100"/>
                  </a:lnTo>
                  <a:lnTo>
                    <a:pt x="528040" y="927100"/>
                  </a:lnTo>
                  <a:lnTo>
                    <a:pt x="527989" y="914400"/>
                  </a:lnTo>
                  <a:lnTo>
                    <a:pt x="521690" y="914400"/>
                  </a:lnTo>
                  <a:lnTo>
                    <a:pt x="521690" y="965200"/>
                  </a:lnTo>
                  <a:lnTo>
                    <a:pt x="520903" y="977900"/>
                  </a:lnTo>
                  <a:lnTo>
                    <a:pt x="511873" y="977900"/>
                  </a:lnTo>
                  <a:lnTo>
                    <a:pt x="511873" y="1028700"/>
                  </a:lnTo>
                  <a:lnTo>
                    <a:pt x="506463" y="1018959"/>
                  </a:lnTo>
                  <a:lnTo>
                    <a:pt x="506463" y="1066800"/>
                  </a:lnTo>
                  <a:lnTo>
                    <a:pt x="502894" y="1079500"/>
                  </a:lnTo>
                  <a:lnTo>
                    <a:pt x="504177" y="1079500"/>
                  </a:lnTo>
                  <a:lnTo>
                    <a:pt x="504774" y="1092200"/>
                  </a:lnTo>
                  <a:lnTo>
                    <a:pt x="491185" y="1092200"/>
                  </a:lnTo>
                  <a:lnTo>
                    <a:pt x="485673" y="1104900"/>
                  </a:lnTo>
                  <a:lnTo>
                    <a:pt x="481507" y="1092200"/>
                  </a:lnTo>
                  <a:lnTo>
                    <a:pt x="467271" y="1092200"/>
                  </a:lnTo>
                  <a:lnTo>
                    <a:pt x="467271" y="1117600"/>
                  </a:lnTo>
                  <a:lnTo>
                    <a:pt x="455904" y="1117600"/>
                  </a:lnTo>
                  <a:lnTo>
                    <a:pt x="456755" y="1104900"/>
                  </a:lnTo>
                  <a:lnTo>
                    <a:pt x="460324" y="1104900"/>
                  </a:lnTo>
                  <a:lnTo>
                    <a:pt x="467271" y="1117600"/>
                  </a:lnTo>
                  <a:lnTo>
                    <a:pt x="467271" y="1092200"/>
                  </a:lnTo>
                  <a:lnTo>
                    <a:pt x="463257" y="1092200"/>
                  </a:lnTo>
                  <a:lnTo>
                    <a:pt x="453682" y="1079500"/>
                  </a:lnTo>
                  <a:lnTo>
                    <a:pt x="477545" y="1079500"/>
                  </a:lnTo>
                  <a:lnTo>
                    <a:pt x="477342" y="1066800"/>
                  </a:lnTo>
                  <a:lnTo>
                    <a:pt x="477088" y="1066800"/>
                  </a:lnTo>
                  <a:lnTo>
                    <a:pt x="476250" y="1054100"/>
                  </a:lnTo>
                  <a:lnTo>
                    <a:pt x="481558" y="1054100"/>
                  </a:lnTo>
                  <a:lnTo>
                    <a:pt x="480225" y="1041400"/>
                  </a:lnTo>
                  <a:lnTo>
                    <a:pt x="477735" y="1041400"/>
                  </a:lnTo>
                  <a:lnTo>
                    <a:pt x="476846" y="1028700"/>
                  </a:lnTo>
                  <a:lnTo>
                    <a:pt x="478040" y="1028700"/>
                  </a:lnTo>
                  <a:lnTo>
                    <a:pt x="477545" y="1016000"/>
                  </a:lnTo>
                  <a:lnTo>
                    <a:pt x="485279" y="1016000"/>
                  </a:lnTo>
                  <a:lnTo>
                    <a:pt x="485432" y="1028700"/>
                  </a:lnTo>
                  <a:lnTo>
                    <a:pt x="489292" y="1028700"/>
                  </a:lnTo>
                  <a:lnTo>
                    <a:pt x="495604" y="1041400"/>
                  </a:lnTo>
                  <a:lnTo>
                    <a:pt x="496100" y="1041400"/>
                  </a:lnTo>
                  <a:lnTo>
                    <a:pt x="488505" y="1054100"/>
                  </a:lnTo>
                  <a:lnTo>
                    <a:pt x="486968" y="1054100"/>
                  </a:lnTo>
                  <a:lnTo>
                    <a:pt x="486968" y="1066800"/>
                  </a:lnTo>
                  <a:lnTo>
                    <a:pt x="506463" y="1066800"/>
                  </a:lnTo>
                  <a:lnTo>
                    <a:pt x="506463" y="1018959"/>
                  </a:lnTo>
                  <a:lnTo>
                    <a:pt x="504825" y="1016000"/>
                  </a:lnTo>
                  <a:lnTo>
                    <a:pt x="511568" y="1016000"/>
                  </a:lnTo>
                  <a:lnTo>
                    <a:pt x="511873" y="1028700"/>
                  </a:lnTo>
                  <a:lnTo>
                    <a:pt x="511873" y="977900"/>
                  </a:lnTo>
                  <a:lnTo>
                    <a:pt x="511225" y="977900"/>
                  </a:lnTo>
                  <a:lnTo>
                    <a:pt x="510882" y="965200"/>
                  </a:lnTo>
                  <a:lnTo>
                    <a:pt x="521690" y="965200"/>
                  </a:lnTo>
                  <a:lnTo>
                    <a:pt x="521690" y="914400"/>
                  </a:lnTo>
                  <a:lnTo>
                    <a:pt x="520649" y="914400"/>
                  </a:lnTo>
                  <a:lnTo>
                    <a:pt x="519214" y="901700"/>
                  </a:lnTo>
                  <a:lnTo>
                    <a:pt x="512216" y="901700"/>
                  </a:lnTo>
                  <a:lnTo>
                    <a:pt x="515493" y="889000"/>
                  </a:lnTo>
                  <a:lnTo>
                    <a:pt x="510235" y="889000"/>
                  </a:lnTo>
                  <a:lnTo>
                    <a:pt x="507555" y="876300"/>
                  </a:lnTo>
                  <a:lnTo>
                    <a:pt x="511073" y="876300"/>
                  </a:lnTo>
                  <a:lnTo>
                    <a:pt x="509244" y="863600"/>
                  </a:lnTo>
                  <a:lnTo>
                    <a:pt x="507352" y="863600"/>
                  </a:lnTo>
                  <a:lnTo>
                    <a:pt x="507352" y="904062"/>
                  </a:lnTo>
                  <a:lnTo>
                    <a:pt x="506806" y="905814"/>
                  </a:lnTo>
                  <a:lnTo>
                    <a:pt x="506806" y="952500"/>
                  </a:lnTo>
                  <a:lnTo>
                    <a:pt x="500405" y="965200"/>
                  </a:lnTo>
                  <a:lnTo>
                    <a:pt x="505764" y="965200"/>
                  </a:lnTo>
                  <a:lnTo>
                    <a:pt x="506361" y="977900"/>
                  </a:lnTo>
                  <a:lnTo>
                    <a:pt x="502399" y="977900"/>
                  </a:lnTo>
                  <a:lnTo>
                    <a:pt x="502399" y="1016000"/>
                  </a:lnTo>
                  <a:lnTo>
                    <a:pt x="486117" y="1016000"/>
                  </a:lnTo>
                  <a:lnTo>
                    <a:pt x="482993" y="1003300"/>
                  </a:lnTo>
                  <a:lnTo>
                    <a:pt x="497928" y="1003300"/>
                  </a:lnTo>
                  <a:lnTo>
                    <a:pt x="502399" y="1016000"/>
                  </a:lnTo>
                  <a:lnTo>
                    <a:pt x="502399" y="977900"/>
                  </a:lnTo>
                  <a:lnTo>
                    <a:pt x="500062" y="977900"/>
                  </a:lnTo>
                  <a:lnTo>
                    <a:pt x="496684" y="965200"/>
                  </a:lnTo>
                  <a:lnTo>
                    <a:pt x="500405" y="965200"/>
                  </a:lnTo>
                  <a:lnTo>
                    <a:pt x="500113" y="952500"/>
                  </a:lnTo>
                  <a:lnTo>
                    <a:pt x="495350" y="952500"/>
                  </a:lnTo>
                  <a:lnTo>
                    <a:pt x="495350" y="990600"/>
                  </a:lnTo>
                  <a:lnTo>
                    <a:pt x="479183" y="1003300"/>
                  </a:lnTo>
                  <a:lnTo>
                    <a:pt x="477989" y="990600"/>
                  </a:lnTo>
                  <a:lnTo>
                    <a:pt x="476999" y="990600"/>
                  </a:lnTo>
                  <a:lnTo>
                    <a:pt x="477786" y="977900"/>
                  </a:lnTo>
                  <a:lnTo>
                    <a:pt x="475208" y="965200"/>
                  </a:lnTo>
                  <a:lnTo>
                    <a:pt x="492874" y="965200"/>
                  </a:lnTo>
                  <a:lnTo>
                    <a:pt x="493509" y="977900"/>
                  </a:lnTo>
                  <a:lnTo>
                    <a:pt x="494360" y="977900"/>
                  </a:lnTo>
                  <a:lnTo>
                    <a:pt x="494804" y="990600"/>
                  </a:lnTo>
                  <a:lnTo>
                    <a:pt x="495350" y="990600"/>
                  </a:lnTo>
                  <a:lnTo>
                    <a:pt x="495350" y="952500"/>
                  </a:lnTo>
                  <a:lnTo>
                    <a:pt x="491083" y="952500"/>
                  </a:lnTo>
                  <a:lnTo>
                    <a:pt x="486219" y="939800"/>
                  </a:lnTo>
                  <a:lnTo>
                    <a:pt x="503135" y="939800"/>
                  </a:lnTo>
                  <a:lnTo>
                    <a:pt x="503783" y="952500"/>
                  </a:lnTo>
                  <a:lnTo>
                    <a:pt x="506806" y="952500"/>
                  </a:lnTo>
                  <a:lnTo>
                    <a:pt x="506806" y="905814"/>
                  </a:lnTo>
                  <a:lnTo>
                    <a:pt x="504126" y="914400"/>
                  </a:lnTo>
                  <a:lnTo>
                    <a:pt x="500011" y="914400"/>
                  </a:lnTo>
                  <a:lnTo>
                    <a:pt x="507352" y="904062"/>
                  </a:lnTo>
                  <a:lnTo>
                    <a:pt x="507352" y="863600"/>
                  </a:lnTo>
                  <a:lnTo>
                    <a:pt x="498081" y="863600"/>
                  </a:lnTo>
                  <a:lnTo>
                    <a:pt x="498081" y="914400"/>
                  </a:lnTo>
                  <a:lnTo>
                    <a:pt x="490194" y="914400"/>
                  </a:lnTo>
                  <a:lnTo>
                    <a:pt x="492620" y="901700"/>
                  </a:lnTo>
                  <a:lnTo>
                    <a:pt x="498081" y="914400"/>
                  </a:lnTo>
                  <a:lnTo>
                    <a:pt x="498081" y="863600"/>
                  </a:lnTo>
                  <a:lnTo>
                    <a:pt x="487616" y="863600"/>
                  </a:lnTo>
                  <a:lnTo>
                    <a:pt x="487616" y="914400"/>
                  </a:lnTo>
                  <a:lnTo>
                    <a:pt x="481761" y="914400"/>
                  </a:lnTo>
                  <a:lnTo>
                    <a:pt x="480021" y="927100"/>
                  </a:lnTo>
                  <a:lnTo>
                    <a:pt x="481457" y="927100"/>
                  </a:lnTo>
                  <a:lnTo>
                    <a:pt x="482257" y="939800"/>
                  </a:lnTo>
                  <a:lnTo>
                    <a:pt x="470598" y="939800"/>
                  </a:lnTo>
                  <a:lnTo>
                    <a:pt x="476008" y="952500"/>
                  </a:lnTo>
                  <a:lnTo>
                    <a:pt x="469011" y="952500"/>
                  </a:lnTo>
                  <a:lnTo>
                    <a:pt x="469011" y="1028700"/>
                  </a:lnTo>
                  <a:lnTo>
                    <a:pt x="461365" y="1028700"/>
                  </a:lnTo>
                  <a:lnTo>
                    <a:pt x="457225" y="1041400"/>
                  </a:lnTo>
                  <a:lnTo>
                    <a:pt x="455041" y="1054100"/>
                  </a:lnTo>
                  <a:lnTo>
                    <a:pt x="453275" y="1054100"/>
                  </a:lnTo>
                  <a:lnTo>
                    <a:pt x="453275" y="1092200"/>
                  </a:lnTo>
                  <a:lnTo>
                    <a:pt x="440931" y="1092200"/>
                  </a:lnTo>
                  <a:lnTo>
                    <a:pt x="440931" y="1130300"/>
                  </a:lnTo>
                  <a:lnTo>
                    <a:pt x="440778" y="1131392"/>
                  </a:lnTo>
                  <a:lnTo>
                    <a:pt x="440778" y="1181100"/>
                  </a:lnTo>
                  <a:lnTo>
                    <a:pt x="427634" y="1181100"/>
                  </a:lnTo>
                  <a:lnTo>
                    <a:pt x="427482" y="1168400"/>
                  </a:lnTo>
                  <a:lnTo>
                    <a:pt x="438454" y="1168400"/>
                  </a:lnTo>
                  <a:lnTo>
                    <a:pt x="440778" y="1181100"/>
                  </a:lnTo>
                  <a:lnTo>
                    <a:pt x="440778" y="1131392"/>
                  </a:lnTo>
                  <a:lnTo>
                    <a:pt x="439140" y="1143000"/>
                  </a:lnTo>
                  <a:lnTo>
                    <a:pt x="437946" y="1143000"/>
                  </a:lnTo>
                  <a:lnTo>
                    <a:pt x="438746" y="1155700"/>
                  </a:lnTo>
                  <a:lnTo>
                    <a:pt x="433044" y="1155700"/>
                  </a:lnTo>
                  <a:lnTo>
                    <a:pt x="437946" y="1143000"/>
                  </a:lnTo>
                  <a:lnTo>
                    <a:pt x="431457" y="1143000"/>
                  </a:lnTo>
                  <a:lnTo>
                    <a:pt x="428180" y="1130300"/>
                  </a:lnTo>
                  <a:lnTo>
                    <a:pt x="425399" y="1143000"/>
                  </a:lnTo>
                  <a:lnTo>
                    <a:pt x="423710" y="1143000"/>
                  </a:lnTo>
                  <a:lnTo>
                    <a:pt x="418350" y="1155700"/>
                  </a:lnTo>
                  <a:lnTo>
                    <a:pt x="417118" y="1143000"/>
                  </a:lnTo>
                  <a:lnTo>
                    <a:pt x="416267" y="1143000"/>
                  </a:lnTo>
                  <a:lnTo>
                    <a:pt x="416267" y="1130300"/>
                  </a:lnTo>
                  <a:lnTo>
                    <a:pt x="419201" y="1130300"/>
                  </a:lnTo>
                  <a:lnTo>
                    <a:pt x="423164" y="1117600"/>
                  </a:lnTo>
                  <a:lnTo>
                    <a:pt x="424954" y="1130300"/>
                  </a:lnTo>
                  <a:lnTo>
                    <a:pt x="428180" y="1130300"/>
                  </a:lnTo>
                  <a:lnTo>
                    <a:pt x="440931" y="1130300"/>
                  </a:lnTo>
                  <a:lnTo>
                    <a:pt x="440931" y="1092200"/>
                  </a:lnTo>
                  <a:lnTo>
                    <a:pt x="448068" y="1079500"/>
                  </a:lnTo>
                  <a:lnTo>
                    <a:pt x="451650" y="1079500"/>
                  </a:lnTo>
                  <a:lnTo>
                    <a:pt x="453275" y="1092200"/>
                  </a:lnTo>
                  <a:lnTo>
                    <a:pt x="453275" y="1054100"/>
                  </a:lnTo>
                  <a:lnTo>
                    <a:pt x="435292" y="1054100"/>
                  </a:lnTo>
                  <a:lnTo>
                    <a:pt x="431647" y="1046784"/>
                  </a:lnTo>
                  <a:lnTo>
                    <a:pt x="431647" y="1079500"/>
                  </a:lnTo>
                  <a:lnTo>
                    <a:pt x="425005" y="1079500"/>
                  </a:lnTo>
                  <a:lnTo>
                    <a:pt x="419404" y="1092200"/>
                  </a:lnTo>
                  <a:lnTo>
                    <a:pt x="425894" y="1092200"/>
                  </a:lnTo>
                  <a:lnTo>
                    <a:pt x="427139" y="1104900"/>
                  </a:lnTo>
                  <a:lnTo>
                    <a:pt x="420090" y="1104900"/>
                  </a:lnTo>
                  <a:lnTo>
                    <a:pt x="416420" y="1092200"/>
                  </a:lnTo>
                  <a:lnTo>
                    <a:pt x="419404" y="1092200"/>
                  </a:lnTo>
                  <a:lnTo>
                    <a:pt x="414832" y="1081366"/>
                  </a:lnTo>
                  <a:lnTo>
                    <a:pt x="414832" y="1193800"/>
                  </a:lnTo>
                  <a:lnTo>
                    <a:pt x="413499" y="1193800"/>
                  </a:lnTo>
                  <a:lnTo>
                    <a:pt x="413499" y="1333500"/>
                  </a:lnTo>
                  <a:lnTo>
                    <a:pt x="411162" y="1346200"/>
                  </a:lnTo>
                  <a:lnTo>
                    <a:pt x="405358" y="1346200"/>
                  </a:lnTo>
                  <a:lnTo>
                    <a:pt x="406742" y="1333500"/>
                  </a:lnTo>
                  <a:lnTo>
                    <a:pt x="399948" y="1333500"/>
                  </a:lnTo>
                  <a:lnTo>
                    <a:pt x="399351" y="1334985"/>
                  </a:lnTo>
                  <a:lnTo>
                    <a:pt x="399351" y="1371600"/>
                  </a:lnTo>
                  <a:lnTo>
                    <a:pt x="399161" y="1384300"/>
                  </a:lnTo>
                  <a:lnTo>
                    <a:pt x="393801" y="1384300"/>
                  </a:lnTo>
                  <a:lnTo>
                    <a:pt x="393801" y="1701800"/>
                  </a:lnTo>
                  <a:lnTo>
                    <a:pt x="392214" y="1714500"/>
                  </a:lnTo>
                  <a:lnTo>
                    <a:pt x="383933" y="1714500"/>
                  </a:lnTo>
                  <a:lnTo>
                    <a:pt x="383933" y="1905000"/>
                  </a:lnTo>
                  <a:lnTo>
                    <a:pt x="381838" y="1917700"/>
                  </a:lnTo>
                  <a:lnTo>
                    <a:pt x="380847" y="1917700"/>
                  </a:lnTo>
                  <a:lnTo>
                    <a:pt x="380060" y="1930400"/>
                  </a:lnTo>
                  <a:lnTo>
                    <a:pt x="371868" y="1930400"/>
                  </a:lnTo>
                  <a:lnTo>
                    <a:pt x="372122" y="1917700"/>
                  </a:lnTo>
                  <a:lnTo>
                    <a:pt x="374904" y="1917700"/>
                  </a:lnTo>
                  <a:lnTo>
                    <a:pt x="376339" y="1905000"/>
                  </a:lnTo>
                  <a:lnTo>
                    <a:pt x="361111" y="1905000"/>
                  </a:lnTo>
                  <a:lnTo>
                    <a:pt x="359816" y="1892300"/>
                  </a:lnTo>
                  <a:lnTo>
                    <a:pt x="358279" y="1892300"/>
                  </a:lnTo>
                  <a:lnTo>
                    <a:pt x="357441" y="1879600"/>
                  </a:lnTo>
                  <a:lnTo>
                    <a:pt x="354901" y="1879600"/>
                  </a:lnTo>
                  <a:lnTo>
                    <a:pt x="356489" y="1866900"/>
                  </a:lnTo>
                  <a:lnTo>
                    <a:pt x="364972" y="1866900"/>
                  </a:lnTo>
                  <a:lnTo>
                    <a:pt x="366560" y="1854200"/>
                  </a:lnTo>
                  <a:lnTo>
                    <a:pt x="373113" y="1854200"/>
                  </a:lnTo>
                  <a:lnTo>
                    <a:pt x="371271" y="1866900"/>
                  </a:lnTo>
                  <a:lnTo>
                    <a:pt x="367157" y="1866900"/>
                  </a:lnTo>
                  <a:lnTo>
                    <a:pt x="370586" y="1879600"/>
                  </a:lnTo>
                  <a:lnTo>
                    <a:pt x="365569" y="1879600"/>
                  </a:lnTo>
                  <a:lnTo>
                    <a:pt x="367461" y="1892300"/>
                  </a:lnTo>
                  <a:lnTo>
                    <a:pt x="382689" y="1892300"/>
                  </a:lnTo>
                  <a:lnTo>
                    <a:pt x="383882" y="1905000"/>
                  </a:lnTo>
                  <a:lnTo>
                    <a:pt x="383933" y="1714500"/>
                  </a:lnTo>
                  <a:lnTo>
                    <a:pt x="383882" y="1778000"/>
                  </a:lnTo>
                  <a:lnTo>
                    <a:pt x="382244" y="1790700"/>
                  </a:lnTo>
                  <a:lnTo>
                    <a:pt x="375843" y="1778000"/>
                  </a:lnTo>
                  <a:lnTo>
                    <a:pt x="383882" y="1778000"/>
                  </a:lnTo>
                  <a:lnTo>
                    <a:pt x="383882" y="1714500"/>
                  </a:lnTo>
                  <a:lnTo>
                    <a:pt x="383336" y="1714500"/>
                  </a:lnTo>
                  <a:lnTo>
                    <a:pt x="378853" y="1702435"/>
                  </a:lnTo>
                  <a:lnTo>
                    <a:pt x="375843" y="1714500"/>
                  </a:lnTo>
                  <a:lnTo>
                    <a:pt x="373811" y="1714500"/>
                  </a:lnTo>
                  <a:lnTo>
                    <a:pt x="373811" y="1778000"/>
                  </a:lnTo>
                  <a:lnTo>
                    <a:pt x="353174" y="1778000"/>
                  </a:lnTo>
                  <a:lnTo>
                    <a:pt x="353174" y="1854200"/>
                  </a:lnTo>
                  <a:lnTo>
                    <a:pt x="348056" y="1866900"/>
                  </a:lnTo>
                  <a:lnTo>
                    <a:pt x="337197" y="1866900"/>
                  </a:lnTo>
                  <a:lnTo>
                    <a:pt x="338886" y="1854200"/>
                  </a:lnTo>
                  <a:lnTo>
                    <a:pt x="353174" y="1854200"/>
                  </a:lnTo>
                  <a:lnTo>
                    <a:pt x="353174" y="1778000"/>
                  </a:lnTo>
                  <a:lnTo>
                    <a:pt x="348310" y="1778000"/>
                  </a:lnTo>
                  <a:lnTo>
                    <a:pt x="351726" y="1765300"/>
                  </a:lnTo>
                  <a:lnTo>
                    <a:pt x="365772" y="1765300"/>
                  </a:lnTo>
                  <a:lnTo>
                    <a:pt x="373811" y="1778000"/>
                  </a:lnTo>
                  <a:lnTo>
                    <a:pt x="373811" y="1714500"/>
                  </a:lnTo>
                  <a:lnTo>
                    <a:pt x="371919" y="1714500"/>
                  </a:lnTo>
                  <a:lnTo>
                    <a:pt x="373354" y="1701800"/>
                  </a:lnTo>
                  <a:lnTo>
                    <a:pt x="378625" y="1701800"/>
                  </a:lnTo>
                  <a:lnTo>
                    <a:pt x="378853" y="1702435"/>
                  </a:lnTo>
                  <a:lnTo>
                    <a:pt x="379018" y="1701800"/>
                  </a:lnTo>
                  <a:lnTo>
                    <a:pt x="383832" y="1701800"/>
                  </a:lnTo>
                  <a:lnTo>
                    <a:pt x="384873" y="1689100"/>
                  </a:lnTo>
                  <a:lnTo>
                    <a:pt x="391909" y="1689100"/>
                  </a:lnTo>
                  <a:lnTo>
                    <a:pt x="393001" y="1701800"/>
                  </a:lnTo>
                  <a:lnTo>
                    <a:pt x="393801" y="1701800"/>
                  </a:lnTo>
                  <a:lnTo>
                    <a:pt x="393801" y="1384300"/>
                  </a:lnTo>
                  <a:lnTo>
                    <a:pt x="392112" y="1384300"/>
                  </a:lnTo>
                  <a:lnTo>
                    <a:pt x="392112" y="1371600"/>
                  </a:lnTo>
                  <a:lnTo>
                    <a:pt x="399351" y="1371600"/>
                  </a:lnTo>
                  <a:lnTo>
                    <a:pt x="399351" y="1334985"/>
                  </a:lnTo>
                  <a:lnTo>
                    <a:pt x="394843" y="1346200"/>
                  </a:lnTo>
                  <a:lnTo>
                    <a:pt x="392811" y="1346200"/>
                  </a:lnTo>
                  <a:lnTo>
                    <a:pt x="396633" y="1358900"/>
                  </a:lnTo>
                  <a:lnTo>
                    <a:pt x="392061" y="1358900"/>
                  </a:lnTo>
                  <a:lnTo>
                    <a:pt x="392061" y="1524000"/>
                  </a:lnTo>
                  <a:lnTo>
                    <a:pt x="390080" y="1536700"/>
                  </a:lnTo>
                  <a:lnTo>
                    <a:pt x="381749" y="1536700"/>
                  </a:lnTo>
                  <a:lnTo>
                    <a:pt x="384619" y="1524000"/>
                  </a:lnTo>
                  <a:lnTo>
                    <a:pt x="392061" y="1524000"/>
                  </a:lnTo>
                  <a:lnTo>
                    <a:pt x="392061" y="1358900"/>
                  </a:lnTo>
                  <a:lnTo>
                    <a:pt x="389978" y="1358900"/>
                  </a:lnTo>
                  <a:lnTo>
                    <a:pt x="392811" y="1346200"/>
                  </a:lnTo>
                  <a:lnTo>
                    <a:pt x="389140" y="1346200"/>
                  </a:lnTo>
                  <a:lnTo>
                    <a:pt x="386207" y="1333500"/>
                  </a:lnTo>
                  <a:lnTo>
                    <a:pt x="381342" y="1333500"/>
                  </a:lnTo>
                  <a:lnTo>
                    <a:pt x="381342" y="1485900"/>
                  </a:lnTo>
                  <a:lnTo>
                    <a:pt x="376034" y="1485900"/>
                  </a:lnTo>
                  <a:lnTo>
                    <a:pt x="376034" y="1536700"/>
                  </a:lnTo>
                  <a:lnTo>
                    <a:pt x="373113" y="1549400"/>
                  </a:lnTo>
                  <a:lnTo>
                    <a:pt x="367906" y="1549400"/>
                  </a:lnTo>
                  <a:lnTo>
                    <a:pt x="363931" y="1543342"/>
                  </a:lnTo>
                  <a:lnTo>
                    <a:pt x="363931" y="1739900"/>
                  </a:lnTo>
                  <a:lnTo>
                    <a:pt x="360210" y="1752600"/>
                  </a:lnTo>
                  <a:lnTo>
                    <a:pt x="353961" y="1752600"/>
                  </a:lnTo>
                  <a:lnTo>
                    <a:pt x="350837" y="1739900"/>
                  </a:lnTo>
                  <a:lnTo>
                    <a:pt x="363931" y="1739900"/>
                  </a:lnTo>
                  <a:lnTo>
                    <a:pt x="363931" y="1543342"/>
                  </a:lnTo>
                  <a:lnTo>
                    <a:pt x="359575" y="1536700"/>
                  </a:lnTo>
                  <a:lnTo>
                    <a:pt x="376034" y="1536700"/>
                  </a:lnTo>
                  <a:lnTo>
                    <a:pt x="376034" y="1485900"/>
                  </a:lnTo>
                  <a:lnTo>
                    <a:pt x="368604" y="1485900"/>
                  </a:lnTo>
                  <a:lnTo>
                    <a:pt x="365125" y="1473200"/>
                  </a:lnTo>
                  <a:lnTo>
                    <a:pt x="381203" y="1473200"/>
                  </a:lnTo>
                  <a:lnTo>
                    <a:pt x="381342" y="1485900"/>
                  </a:lnTo>
                  <a:lnTo>
                    <a:pt x="381342" y="1333500"/>
                  </a:lnTo>
                  <a:lnTo>
                    <a:pt x="377825" y="1333500"/>
                  </a:lnTo>
                  <a:lnTo>
                    <a:pt x="377825" y="1447800"/>
                  </a:lnTo>
                  <a:lnTo>
                    <a:pt x="374992" y="1447800"/>
                  </a:lnTo>
                  <a:lnTo>
                    <a:pt x="377672" y="1435100"/>
                  </a:lnTo>
                  <a:lnTo>
                    <a:pt x="377825" y="1447800"/>
                  </a:lnTo>
                  <a:lnTo>
                    <a:pt x="377825" y="1333500"/>
                  </a:lnTo>
                  <a:lnTo>
                    <a:pt x="375297" y="1333500"/>
                  </a:lnTo>
                  <a:lnTo>
                    <a:pt x="376288" y="1320800"/>
                  </a:lnTo>
                  <a:lnTo>
                    <a:pt x="391464" y="1320800"/>
                  </a:lnTo>
                  <a:lnTo>
                    <a:pt x="398221" y="1308100"/>
                  </a:lnTo>
                  <a:lnTo>
                    <a:pt x="400939" y="1320800"/>
                  </a:lnTo>
                  <a:lnTo>
                    <a:pt x="411111" y="1320800"/>
                  </a:lnTo>
                  <a:lnTo>
                    <a:pt x="407047" y="1333500"/>
                  </a:lnTo>
                  <a:lnTo>
                    <a:pt x="413499" y="1333500"/>
                  </a:lnTo>
                  <a:lnTo>
                    <a:pt x="413499" y="1193800"/>
                  </a:lnTo>
                  <a:lnTo>
                    <a:pt x="405409" y="1193800"/>
                  </a:lnTo>
                  <a:lnTo>
                    <a:pt x="406501" y="1181100"/>
                  </a:lnTo>
                  <a:lnTo>
                    <a:pt x="408038" y="1181100"/>
                  </a:lnTo>
                  <a:lnTo>
                    <a:pt x="414832" y="1193800"/>
                  </a:lnTo>
                  <a:lnTo>
                    <a:pt x="414832" y="1081366"/>
                  </a:lnTo>
                  <a:lnTo>
                    <a:pt x="414045" y="1079500"/>
                  </a:lnTo>
                  <a:lnTo>
                    <a:pt x="412546" y="1079500"/>
                  </a:lnTo>
                  <a:lnTo>
                    <a:pt x="417957" y="1066800"/>
                  </a:lnTo>
                  <a:lnTo>
                    <a:pt x="427926" y="1066800"/>
                  </a:lnTo>
                  <a:lnTo>
                    <a:pt x="431647" y="1079500"/>
                  </a:lnTo>
                  <a:lnTo>
                    <a:pt x="431647" y="1046784"/>
                  </a:lnTo>
                  <a:lnTo>
                    <a:pt x="428967" y="1041400"/>
                  </a:lnTo>
                  <a:lnTo>
                    <a:pt x="445198" y="1041400"/>
                  </a:lnTo>
                  <a:lnTo>
                    <a:pt x="447332" y="1028700"/>
                  </a:lnTo>
                  <a:lnTo>
                    <a:pt x="439242" y="1028700"/>
                  </a:lnTo>
                  <a:lnTo>
                    <a:pt x="437032" y="1016000"/>
                  </a:lnTo>
                  <a:lnTo>
                    <a:pt x="435419" y="1016000"/>
                  </a:lnTo>
                  <a:lnTo>
                    <a:pt x="436270" y="1003300"/>
                  </a:lnTo>
                  <a:lnTo>
                    <a:pt x="438404" y="1003300"/>
                  </a:lnTo>
                  <a:lnTo>
                    <a:pt x="437946" y="990600"/>
                  </a:lnTo>
                  <a:lnTo>
                    <a:pt x="444944" y="990600"/>
                  </a:lnTo>
                  <a:lnTo>
                    <a:pt x="451446" y="977900"/>
                  </a:lnTo>
                  <a:lnTo>
                    <a:pt x="465836" y="977900"/>
                  </a:lnTo>
                  <a:lnTo>
                    <a:pt x="465429" y="990600"/>
                  </a:lnTo>
                  <a:lnTo>
                    <a:pt x="454914" y="990600"/>
                  </a:lnTo>
                  <a:lnTo>
                    <a:pt x="458584" y="1003300"/>
                  </a:lnTo>
                  <a:lnTo>
                    <a:pt x="459130" y="1016000"/>
                  </a:lnTo>
                  <a:lnTo>
                    <a:pt x="468109" y="1016000"/>
                  </a:lnTo>
                  <a:lnTo>
                    <a:pt x="469011" y="1028700"/>
                  </a:lnTo>
                  <a:lnTo>
                    <a:pt x="469011" y="952500"/>
                  </a:lnTo>
                  <a:lnTo>
                    <a:pt x="465188" y="952500"/>
                  </a:lnTo>
                  <a:lnTo>
                    <a:pt x="463397" y="939800"/>
                  </a:lnTo>
                  <a:lnTo>
                    <a:pt x="462013" y="939800"/>
                  </a:lnTo>
                  <a:lnTo>
                    <a:pt x="461213" y="927100"/>
                  </a:lnTo>
                  <a:lnTo>
                    <a:pt x="459676" y="927100"/>
                  </a:lnTo>
                  <a:lnTo>
                    <a:pt x="455383" y="939800"/>
                  </a:lnTo>
                  <a:lnTo>
                    <a:pt x="446608" y="939800"/>
                  </a:lnTo>
                  <a:lnTo>
                    <a:pt x="440537" y="952500"/>
                  </a:lnTo>
                  <a:lnTo>
                    <a:pt x="440537" y="939800"/>
                  </a:lnTo>
                  <a:lnTo>
                    <a:pt x="438899" y="939800"/>
                  </a:lnTo>
                  <a:lnTo>
                    <a:pt x="438200" y="927100"/>
                  </a:lnTo>
                  <a:lnTo>
                    <a:pt x="430758" y="914400"/>
                  </a:lnTo>
                  <a:lnTo>
                    <a:pt x="464045" y="914400"/>
                  </a:lnTo>
                  <a:lnTo>
                    <a:pt x="464350" y="901700"/>
                  </a:lnTo>
                  <a:lnTo>
                    <a:pt x="459130" y="901700"/>
                  </a:lnTo>
                  <a:lnTo>
                    <a:pt x="455371" y="889000"/>
                  </a:lnTo>
                  <a:lnTo>
                    <a:pt x="457949" y="889000"/>
                  </a:lnTo>
                  <a:lnTo>
                    <a:pt x="458787" y="876300"/>
                  </a:lnTo>
                  <a:lnTo>
                    <a:pt x="463550" y="876300"/>
                  </a:lnTo>
                  <a:lnTo>
                    <a:pt x="468706" y="889000"/>
                  </a:lnTo>
                  <a:lnTo>
                    <a:pt x="470649" y="876300"/>
                  </a:lnTo>
                  <a:lnTo>
                    <a:pt x="475907" y="876300"/>
                  </a:lnTo>
                  <a:lnTo>
                    <a:pt x="480961" y="889000"/>
                  </a:lnTo>
                  <a:lnTo>
                    <a:pt x="482549" y="889000"/>
                  </a:lnTo>
                  <a:lnTo>
                    <a:pt x="479323" y="901700"/>
                  </a:lnTo>
                  <a:lnTo>
                    <a:pt x="486029" y="901700"/>
                  </a:lnTo>
                  <a:lnTo>
                    <a:pt x="487616" y="914400"/>
                  </a:lnTo>
                  <a:lnTo>
                    <a:pt x="487616" y="863600"/>
                  </a:lnTo>
                  <a:lnTo>
                    <a:pt x="484441" y="863600"/>
                  </a:lnTo>
                  <a:lnTo>
                    <a:pt x="490435" y="850900"/>
                  </a:lnTo>
                  <a:lnTo>
                    <a:pt x="494258" y="850900"/>
                  </a:lnTo>
                  <a:lnTo>
                    <a:pt x="497928" y="838200"/>
                  </a:lnTo>
                  <a:lnTo>
                    <a:pt x="499770" y="838200"/>
                  </a:lnTo>
                  <a:lnTo>
                    <a:pt x="506704" y="850900"/>
                  </a:lnTo>
                  <a:lnTo>
                    <a:pt x="510781" y="850900"/>
                  </a:lnTo>
                  <a:lnTo>
                    <a:pt x="515785" y="838200"/>
                  </a:lnTo>
                  <a:lnTo>
                    <a:pt x="518020" y="850900"/>
                  </a:lnTo>
                  <a:lnTo>
                    <a:pt x="521004" y="850900"/>
                  </a:lnTo>
                  <a:lnTo>
                    <a:pt x="520801" y="863600"/>
                  </a:lnTo>
                  <a:lnTo>
                    <a:pt x="515785" y="863600"/>
                  </a:lnTo>
                  <a:lnTo>
                    <a:pt x="516483" y="876300"/>
                  </a:lnTo>
                  <a:lnTo>
                    <a:pt x="516191" y="876300"/>
                  </a:lnTo>
                  <a:lnTo>
                    <a:pt x="516039" y="889000"/>
                  </a:lnTo>
                  <a:lnTo>
                    <a:pt x="528193" y="889000"/>
                  </a:lnTo>
                  <a:lnTo>
                    <a:pt x="525170" y="901700"/>
                  </a:lnTo>
                  <a:lnTo>
                    <a:pt x="527697" y="901700"/>
                  </a:lnTo>
                  <a:lnTo>
                    <a:pt x="531063" y="914400"/>
                  </a:lnTo>
                  <a:lnTo>
                    <a:pt x="531660" y="914400"/>
                  </a:lnTo>
                  <a:lnTo>
                    <a:pt x="531660" y="789927"/>
                  </a:lnTo>
                  <a:lnTo>
                    <a:pt x="523633" y="800100"/>
                  </a:lnTo>
                  <a:lnTo>
                    <a:pt x="520598" y="787400"/>
                  </a:lnTo>
                  <a:lnTo>
                    <a:pt x="495198" y="787400"/>
                  </a:lnTo>
                  <a:lnTo>
                    <a:pt x="498678" y="800100"/>
                  </a:lnTo>
                  <a:lnTo>
                    <a:pt x="492328" y="800100"/>
                  </a:lnTo>
                  <a:lnTo>
                    <a:pt x="489902" y="787400"/>
                  </a:lnTo>
                  <a:lnTo>
                    <a:pt x="489343" y="787400"/>
                  </a:lnTo>
                  <a:lnTo>
                    <a:pt x="487464" y="774700"/>
                  </a:lnTo>
                  <a:lnTo>
                    <a:pt x="515543" y="774700"/>
                  </a:lnTo>
                  <a:lnTo>
                    <a:pt x="517626" y="762000"/>
                  </a:lnTo>
                  <a:lnTo>
                    <a:pt x="503732" y="762000"/>
                  </a:lnTo>
                  <a:lnTo>
                    <a:pt x="502640" y="749300"/>
                  </a:lnTo>
                  <a:lnTo>
                    <a:pt x="495744" y="749300"/>
                  </a:lnTo>
                  <a:lnTo>
                    <a:pt x="500011" y="736600"/>
                  </a:lnTo>
                  <a:lnTo>
                    <a:pt x="491032" y="736600"/>
                  </a:lnTo>
                  <a:lnTo>
                    <a:pt x="491921" y="749300"/>
                  </a:lnTo>
                  <a:lnTo>
                    <a:pt x="487908" y="749300"/>
                  </a:lnTo>
                  <a:lnTo>
                    <a:pt x="483298" y="762000"/>
                  </a:lnTo>
                  <a:lnTo>
                    <a:pt x="472871" y="762000"/>
                  </a:lnTo>
                  <a:lnTo>
                    <a:pt x="475462" y="749300"/>
                  </a:lnTo>
                  <a:lnTo>
                    <a:pt x="480517" y="736600"/>
                  </a:lnTo>
                  <a:lnTo>
                    <a:pt x="481063" y="723900"/>
                  </a:lnTo>
                  <a:lnTo>
                    <a:pt x="473417" y="723900"/>
                  </a:lnTo>
                  <a:lnTo>
                    <a:pt x="475754" y="711200"/>
                  </a:lnTo>
                  <a:lnTo>
                    <a:pt x="470154" y="711200"/>
                  </a:lnTo>
                  <a:lnTo>
                    <a:pt x="466432" y="698500"/>
                  </a:lnTo>
                  <a:lnTo>
                    <a:pt x="477062" y="698500"/>
                  </a:lnTo>
                  <a:lnTo>
                    <a:pt x="472440" y="685800"/>
                  </a:lnTo>
                  <a:lnTo>
                    <a:pt x="469303" y="685800"/>
                  </a:lnTo>
                  <a:lnTo>
                    <a:pt x="467563" y="673100"/>
                  </a:lnTo>
                  <a:lnTo>
                    <a:pt x="460578" y="673100"/>
                  </a:lnTo>
                  <a:lnTo>
                    <a:pt x="460768" y="660400"/>
                  </a:lnTo>
                  <a:lnTo>
                    <a:pt x="454621" y="660400"/>
                  </a:lnTo>
                  <a:lnTo>
                    <a:pt x="454126" y="657225"/>
                  </a:lnTo>
                  <a:lnTo>
                    <a:pt x="454126" y="850900"/>
                  </a:lnTo>
                  <a:lnTo>
                    <a:pt x="453732" y="863600"/>
                  </a:lnTo>
                  <a:lnTo>
                    <a:pt x="443903" y="863600"/>
                  </a:lnTo>
                  <a:lnTo>
                    <a:pt x="443903" y="889000"/>
                  </a:lnTo>
                  <a:lnTo>
                    <a:pt x="437400" y="889000"/>
                  </a:lnTo>
                  <a:lnTo>
                    <a:pt x="434975" y="876300"/>
                  </a:lnTo>
                  <a:lnTo>
                    <a:pt x="441375" y="876300"/>
                  </a:lnTo>
                  <a:lnTo>
                    <a:pt x="443903" y="889000"/>
                  </a:lnTo>
                  <a:lnTo>
                    <a:pt x="443903" y="863600"/>
                  </a:lnTo>
                  <a:lnTo>
                    <a:pt x="443750" y="850900"/>
                  </a:lnTo>
                  <a:lnTo>
                    <a:pt x="454126" y="850900"/>
                  </a:lnTo>
                  <a:lnTo>
                    <a:pt x="454126" y="657225"/>
                  </a:lnTo>
                  <a:lnTo>
                    <a:pt x="452640" y="647700"/>
                  </a:lnTo>
                  <a:lnTo>
                    <a:pt x="442861" y="647700"/>
                  </a:lnTo>
                  <a:lnTo>
                    <a:pt x="440575" y="660400"/>
                  </a:lnTo>
                  <a:lnTo>
                    <a:pt x="437997" y="660400"/>
                  </a:lnTo>
                  <a:lnTo>
                    <a:pt x="436664" y="647700"/>
                  </a:lnTo>
                  <a:lnTo>
                    <a:pt x="441972" y="647700"/>
                  </a:lnTo>
                  <a:lnTo>
                    <a:pt x="441972" y="635000"/>
                  </a:lnTo>
                  <a:lnTo>
                    <a:pt x="443306" y="622300"/>
                  </a:lnTo>
                  <a:lnTo>
                    <a:pt x="441769" y="622300"/>
                  </a:lnTo>
                  <a:lnTo>
                    <a:pt x="440931" y="609600"/>
                  </a:lnTo>
                  <a:lnTo>
                    <a:pt x="437705" y="609600"/>
                  </a:lnTo>
                  <a:lnTo>
                    <a:pt x="437705" y="622300"/>
                  </a:lnTo>
                  <a:lnTo>
                    <a:pt x="436714" y="635000"/>
                  </a:lnTo>
                  <a:lnTo>
                    <a:pt x="432892" y="635000"/>
                  </a:lnTo>
                  <a:lnTo>
                    <a:pt x="432244" y="622300"/>
                  </a:lnTo>
                  <a:lnTo>
                    <a:pt x="437705" y="622300"/>
                  </a:lnTo>
                  <a:lnTo>
                    <a:pt x="437705" y="609600"/>
                  </a:lnTo>
                  <a:lnTo>
                    <a:pt x="422668" y="609600"/>
                  </a:lnTo>
                  <a:lnTo>
                    <a:pt x="422224" y="622300"/>
                  </a:lnTo>
                  <a:lnTo>
                    <a:pt x="417271" y="622300"/>
                  </a:lnTo>
                  <a:lnTo>
                    <a:pt x="418350" y="635000"/>
                  </a:lnTo>
                  <a:lnTo>
                    <a:pt x="417410" y="635000"/>
                  </a:lnTo>
                  <a:lnTo>
                    <a:pt x="424065" y="647700"/>
                  </a:lnTo>
                  <a:lnTo>
                    <a:pt x="434581" y="647700"/>
                  </a:lnTo>
                  <a:lnTo>
                    <a:pt x="432689" y="660400"/>
                  </a:lnTo>
                  <a:lnTo>
                    <a:pt x="437007" y="660400"/>
                  </a:lnTo>
                  <a:lnTo>
                    <a:pt x="433044" y="673100"/>
                  </a:lnTo>
                  <a:lnTo>
                    <a:pt x="431203" y="665962"/>
                  </a:lnTo>
                  <a:lnTo>
                    <a:pt x="431203" y="838200"/>
                  </a:lnTo>
                  <a:lnTo>
                    <a:pt x="425792" y="838200"/>
                  </a:lnTo>
                  <a:lnTo>
                    <a:pt x="427329" y="850900"/>
                  </a:lnTo>
                  <a:lnTo>
                    <a:pt x="425208" y="863600"/>
                  </a:lnTo>
                  <a:lnTo>
                    <a:pt x="423964" y="863600"/>
                  </a:lnTo>
                  <a:lnTo>
                    <a:pt x="423964" y="990600"/>
                  </a:lnTo>
                  <a:lnTo>
                    <a:pt x="421779" y="990600"/>
                  </a:lnTo>
                  <a:lnTo>
                    <a:pt x="421779" y="1041400"/>
                  </a:lnTo>
                  <a:lnTo>
                    <a:pt x="421233" y="1054100"/>
                  </a:lnTo>
                  <a:lnTo>
                    <a:pt x="414388" y="1054100"/>
                  </a:lnTo>
                  <a:lnTo>
                    <a:pt x="412851" y="1041400"/>
                  </a:lnTo>
                  <a:lnTo>
                    <a:pt x="408038" y="1054100"/>
                  </a:lnTo>
                  <a:lnTo>
                    <a:pt x="404571" y="1054100"/>
                  </a:lnTo>
                  <a:lnTo>
                    <a:pt x="406844" y="1041400"/>
                  </a:lnTo>
                  <a:lnTo>
                    <a:pt x="408978" y="1041400"/>
                  </a:lnTo>
                  <a:lnTo>
                    <a:pt x="407149" y="1028700"/>
                  </a:lnTo>
                  <a:lnTo>
                    <a:pt x="416229" y="1028700"/>
                  </a:lnTo>
                  <a:lnTo>
                    <a:pt x="420141" y="1041400"/>
                  </a:lnTo>
                  <a:lnTo>
                    <a:pt x="421779" y="1041400"/>
                  </a:lnTo>
                  <a:lnTo>
                    <a:pt x="421779" y="990600"/>
                  </a:lnTo>
                  <a:lnTo>
                    <a:pt x="414337" y="990600"/>
                  </a:lnTo>
                  <a:lnTo>
                    <a:pt x="416267" y="1003300"/>
                  </a:lnTo>
                  <a:lnTo>
                    <a:pt x="407098" y="1003300"/>
                  </a:lnTo>
                  <a:lnTo>
                    <a:pt x="410768" y="990600"/>
                  </a:lnTo>
                  <a:lnTo>
                    <a:pt x="398170" y="990600"/>
                  </a:lnTo>
                  <a:lnTo>
                    <a:pt x="398170" y="1104900"/>
                  </a:lnTo>
                  <a:lnTo>
                    <a:pt x="394893" y="1104900"/>
                  </a:lnTo>
                  <a:lnTo>
                    <a:pt x="394893" y="1155700"/>
                  </a:lnTo>
                  <a:lnTo>
                    <a:pt x="391223" y="1168400"/>
                  </a:lnTo>
                  <a:lnTo>
                    <a:pt x="391464" y="1168400"/>
                  </a:lnTo>
                  <a:lnTo>
                    <a:pt x="391071" y="1181100"/>
                  </a:lnTo>
                  <a:lnTo>
                    <a:pt x="384479" y="1181100"/>
                  </a:lnTo>
                  <a:lnTo>
                    <a:pt x="384479" y="1193800"/>
                  </a:lnTo>
                  <a:lnTo>
                    <a:pt x="382739" y="1206500"/>
                  </a:lnTo>
                  <a:lnTo>
                    <a:pt x="380949" y="1206500"/>
                  </a:lnTo>
                  <a:lnTo>
                    <a:pt x="380949" y="1244600"/>
                  </a:lnTo>
                  <a:lnTo>
                    <a:pt x="372859" y="1244600"/>
                  </a:lnTo>
                  <a:lnTo>
                    <a:pt x="373354" y="1231900"/>
                  </a:lnTo>
                  <a:lnTo>
                    <a:pt x="378968" y="1231900"/>
                  </a:lnTo>
                  <a:lnTo>
                    <a:pt x="380949" y="1244600"/>
                  </a:lnTo>
                  <a:lnTo>
                    <a:pt x="380949" y="1206500"/>
                  </a:lnTo>
                  <a:lnTo>
                    <a:pt x="379310" y="1206500"/>
                  </a:lnTo>
                  <a:lnTo>
                    <a:pt x="378625" y="1193800"/>
                  </a:lnTo>
                  <a:lnTo>
                    <a:pt x="384479" y="1193800"/>
                  </a:lnTo>
                  <a:lnTo>
                    <a:pt x="384479" y="1181100"/>
                  </a:lnTo>
                  <a:lnTo>
                    <a:pt x="378574" y="1181100"/>
                  </a:lnTo>
                  <a:lnTo>
                    <a:pt x="377621" y="1168400"/>
                  </a:lnTo>
                  <a:lnTo>
                    <a:pt x="382689" y="1168400"/>
                  </a:lnTo>
                  <a:lnTo>
                    <a:pt x="381546" y="1155700"/>
                  </a:lnTo>
                  <a:lnTo>
                    <a:pt x="394893" y="1155700"/>
                  </a:lnTo>
                  <a:lnTo>
                    <a:pt x="394893" y="1104900"/>
                  </a:lnTo>
                  <a:lnTo>
                    <a:pt x="392112" y="1104900"/>
                  </a:lnTo>
                  <a:lnTo>
                    <a:pt x="387197" y="1092200"/>
                  </a:lnTo>
                  <a:lnTo>
                    <a:pt x="396773" y="1092200"/>
                  </a:lnTo>
                  <a:lnTo>
                    <a:pt x="398170" y="1104900"/>
                  </a:lnTo>
                  <a:lnTo>
                    <a:pt x="398170" y="990600"/>
                  </a:lnTo>
                  <a:lnTo>
                    <a:pt x="392861" y="990600"/>
                  </a:lnTo>
                  <a:lnTo>
                    <a:pt x="396481" y="977900"/>
                  </a:lnTo>
                  <a:lnTo>
                    <a:pt x="400494" y="977900"/>
                  </a:lnTo>
                  <a:lnTo>
                    <a:pt x="401243" y="965200"/>
                  </a:lnTo>
                  <a:lnTo>
                    <a:pt x="403771" y="965200"/>
                  </a:lnTo>
                  <a:lnTo>
                    <a:pt x="405650" y="977900"/>
                  </a:lnTo>
                  <a:lnTo>
                    <a:pt x="413740" y="977900"/>
                  </a:lnTo>
                  <a:lnTo>
                    <a:pt x="417309" y="965200"/>
                  </a:lnTo>
                  <a:lnTo>
                    <a:pt x="417309" y="977900"/>
                  </a:lnTo>
                  <a:lnTo>
                    <a:pt x="423316" y="977900"/>
                  </a:lnTo>
                  <a:lnTo>
                    <a:pt x="423964" y="990600"/>
                  </a:lnTo>
                  <a:lnTo>
                    <a:pt x="423964" y="863600"/>
                  </a:lnTo>
                  <a:lnTo>
                    <a:pt x="419798" y="863600"/>
                  </a:lnTo>
                  <a:lnTo>
                    <a:pt x="419798" y="952500"/>
                  </a:lnTo>
                  <a:lnTo>
                    <a:pt x="417614" y="952500"/>
                  </a:lnTo>
                  <a:lnTo>
                    <a:pt x="416077" y="965200"/>
                  </a:lnTo>
                  <a:lnTo>
                    <a:pt x="406793" y="965200"/>
                  </a:lnTo>
                  <a:lnTo>
                    <a:pt x="406107" y="952500"/>
                  </a:lnTo>
                  <a:lnTo>
                    <a:pt x="404863" y="952500"/>
                  </a:lnTo>
                  <a:lnTo>
                    <a:pt x="408927" y="939800"/>
                  </a:lnTo>
                  <a:lnTo>
                    <a:pt x="419798" y="952500"/>
                  </a:lnTo>
                  <a:lnTo>
                    <a:pt x="419798" y="863600"/>
                  </a:lnTo>
                  <a:lnTo>
                    <a:pt x="419049" y="863600"/>
                  </a:lnTo>
                  <a:lnTo>
                    <a:pt x="419049" y="914400"/>
                  </a:lnTo>
                  <a:lnTo>
                    <a:pt x="408736" y="914400"/>
                  </a:lnTo>
                  <a:lnTo>
                    <a:pt x="416623" y="927100"/>
                  </a:lnTo>
                  <a:lnTo>
                    <a:pt x="410959" y="927100"/>
                  </a:lnTo>
                  <a:lnTo>
                    <a:pt x="406946" y="914400"/>
                  </a:lnTo>
                  <a:lnTo>
                    <a:pt x="406298" y="914400"/>
                  </a:lnTo>
                  <a:lnTo>
                    <a:pt x="409524" y="901700"/>
                  </a:lnTo>
                  <a:lnTo>
                    <a:pt x="415683" y="901700"/>
                  </a:lnTo>
                  <a:lnTo>
                    <a:pt x="419049" y="914400"/>
                  </a:lnTo>
                  <a:lnTo>
                    <a:pt x="419049" y="863600"/>
                  </a:lnTo>
                  <a:lnTo>
                    <a:pt x="414934" y="863600"/>
                  </a:lnTo>
                  <a:lnTo>
                    <a:pt x="414934" y="876300"/>
                  </a:lnTo>
                  <a:lnTo>
                    <a:pt x="414832" y="889000"/>
                  </a:lnTo>
                  <a:lnTo>
                    <a:pt x="405853" y="889000"/>
                  </a:lnTo>
                  <a:lnTo>
                    <a:pt x="405853" y="927100"/>
                  </a:lnTo>
                  <a:lnTo>
                    <a:pt x="399846" y="927100"/>
                  </a:lnTo>
                  <a:lnTo>
                    <a:pt x="399808" y="939800"/>
                  </a:lnTo>
                  <a:lnTo>
                    <a:pt x="392760" y="927100"/>
                  </a:lnTo>
                  <a:lnTo>
                    <a:pt x="387286" y="927100"/>
                  </a:lnTo>
                  <a:lnTo>
                    <a:pt x="393763" y="914400"/>
                  </a:lnTo>
                  <a:lnTo>
                    <a:pt x="403174" y="914400"/>
                  </a:lnTo>
                  <a:lnTo>
                    <a:pt x="405853" y="927100"/>
                  </a:lnTo>
                  <a:lnTo>
                    <a:pt x="405853" y="889000"/>
                  </a:lnTo>
                  <a:lnTo>
                    <a:pt x="386651" y="889000"/>
                  </a:lnTo>
                  <a:lnTo>
                    <a:pt x="382384" y="901700"/>
                  </a:lnTo>
                  <a:lnTo>
                    <a:pt x="386257" y="901700"/>
                  </a:lnTo>
                  <a:lnTo>
                    <a:pt x="387553" y="914400"/>
                  </a:lnTo>
                  <a:lnTo>
                    <a:pt x="386600" y="914400"/>
                  </a:lnTo>
                  <a:lnTo>
                    <a:pt x="386600" y="927100"/>
                  </a:lnTo>
                  <a:lnTo>
                    <a:pt x="380606" y="939800"/>
                  </a:lnTo>
                  <a:lnTo>
                    <a:pt x="385318" y="939800"/>
                  </a:lnTo>
                  <a:lnTo>
                    <a:pt x="386308" y="952500"/>
                  </a:lnTo>
                  <a:lnTo>
                    <a:pt x="383286" y="952500"/>
                  </a:lnTo>
                  <a:lnTo>
                    <a:pt x="383286" y="1016000"/>
                  </a:lnTo>
                  <a:lnTo>
                    <a:pt x="382981" y="1016762"/>
                  </a:lnTo>
                  <a:lnTo>
                    <a:pt x="382981" y="1079500"/>
                  </a:lnTo>
                  <a:lnTo>
                    <a:pt x="377672" y="1079500"/>
                  </a:lnTo>
                  <a:lnTo>
                    <a:pt x="377672" y="1155700"/>
                  </a:lnTo>
                  <a:lnTo>
                    <a:pt x="372516" y="1155700"/>
                  </a:lnTo>
                  <a:lnTo>
                    <a:pt x="372516" y="1219200"/>
                  </a:lnTo>
                  <a:lnTo>
                    <a:pt x="364578" y="1219200"/>
                  </a:lnTo>
                  <a:lnTo>
                    <a:pt x="363829" y="1206500"/>
                  </a:lnTo>
                  <a:lnTo>
                    <a:pt x="372465" y="1206500"/>
                  </a:lnTo>
                  <a:lnTo>
                    <a:pt x="372516" y="1219200"/>
                  </a:lnTo>
                  <a:lnTo>
                    <a:pt x="372516" y="1155700"/>
                  </a:lnTo>
                  <a:lnTo>
                    <a:pt x="369684" y="1155700"/>
                  </a:lnTo>
                  <a:lnTo>
                    <a:pt x="369290" y="1168400"/>
                  </a:lnTo>
                  <a:lnTo>
                    <a:pt x="371970" y="1168400"/>
                  </a:lnTo>
                  <a:lnTo>
                    <a:pt x="372224" y="1193800"/>
                  </a:lnTo>
                  <a:lnTo>
                    <a:pt x="363385" y="1193800"/>
                  </a:lnTo>
                  <a:lnTo>
                    <a:pt x="363385" y="1308100"/>
                  </a:lnTo>
                  <a:lnTo>
                    <a:pt x="359613" y="1320800"/>
                  </a:lnTo>
                  <a:lnTo>
                    <a:pt x="356095" y="1320800"/>
                  </a:lnTo>
                  <a:lnTo>
                    <a:pt x="356095" y="1536700"/>
                  </a:lnTo>
                  <a:lnTo>
                    <a:pt x="349846" y="1549400"/>
                  </a:lnTo>
                  <a:lnTo>
                    <a:pt x="348361" y="1549400"/>
                  </a:lnTo>
                  <a:lnTo>
                    <a:pt x="353364" y="1562100"/>
                  </a:lnTo>
                  <a:lnTo>
                    <a:pt x="348005" y="1574800"/>
                  </a:lnTo>
                  <a:lnTo>
                    <a:pt x="345376" y="1568945"/>
                  </a:lnTo>
                  <a:lnTo>
                    <a:pt x="345376" y="1816100"/>
                  </a:lnTo>
                  <a:lnTo>
                    <a:pt x="337540" y="1816100"/>
                  </a:lnTo>
                  <a:lnTo>
                    <a:pt x="336156" y="1803400"/>
                  </a:lnTo>
                  <a:lnTo>
                    <a:pt x="343738" y="1803400"/>
                  </a:lnTo>
                  <a:lnTo>
                    <a:pt x="345376" y="1816100"/>
                  </a:lnTo>
                  <a:lnTo>
                    <a:pt x="345376" y="1568945"/>
                  </a:lnTo>
                  <a:lnTo>
                    <a:pt x="342303" y="1562100"/>
                  </a:lnTo>
                  <a:lnTo>
                    <a:pt x="339382" y="1562100"/>
                  </a:lnTo>
                  <a:lnTo>
                    <a:pt x="338975" y="1574800"/>
                  </a:lnTo>
                  <a:lnTo>
                    <a:pt x="336550" y="1574800"/>
                  </a:lnTo>
                  <a:lnTo>
                    <a:pt x="335953" y="1573428"/>
                  </a:lnTo>
                  <a:lnTo>
                    <a:pt x="335953" y="1816100"/>
                  </a:lnTo>
                  <a:lnTo>
                    <a:pt x="333273" y="1816100"/>
                  </a:lnTo>
                  <a:lnTo>
                    <a:pt x="332041" y="1821751"/>
                  </a:lnTo>
                  <a:lnTo>
                    <a:pt x="332041" y="1879600"/>
                  </a:lnTo>
                  <a:lnTo>
                    <a:pt x="325539" y="1879600"/>
                  </a:lnTo>
                  <a:lnTo>
                    <a:pt x="321068" y="1892300"/>
                  </a:lnTo>
                  <a:lnTo>
                    <a:pt x="315709" y="1892300"/>
                  </a:lnTo>
                  <a:lnTo>
                    <a:pt x="313385" y="1879600"/>
                  </a:lnTo>
                  <a:lnTo>
                    <a:pt x="316014" y="1879600"/>
                  </a:lnTo>
                  <a:lnTo>
                    <a:pt x="318096" y="1866900"/>
                  </a:lnTo>
                  <a:lnTo>
                    <a:pt x="325882" y="1866900"/>
                  </a:lnTo>
                  <a:lnTo>
                    <a:pt x="332041" y="1879600"/>
                  </a:lnTo>
                  <a:lnTo>
                    <a:pt x="332041" y="1821751"/>
                  </a:lnTo>
                  <a:lnTo>
                    <a:pt x="330504" y="1828800"/>
                  </a:lnTo>
                  <a:lnTo>
                    <a:pt x="322605" y="1828800"/>
                  </a:lnTo>
                  <a:lnTo>
                    <a:pt x="322211" y="1816100"/>
                  </a:lnTo>
                  <a:lnTo>
                    <a:pt x="322516" y="1816100"/>
                  </a:lnTo>
                  <a:lnTo>
                    <a:pt x="325335" y="1803400"/>
                  </a:lnTo>
                  <a:lnTo>
                    <a:pt x="333171" y="1803400"/>
                  </a:lnTo>
                  <a:lnTo>
                    <a:pt x="335953" y="1816100"/>
                  </a:lnTo>
                  <a:lnTo>
                    <a:pt x="335953" y="1573428"/>
                  </a:lnTo>
                  <a:lnTo>
                    <a:pt x="334962" y="1571142"/>
                  </a:lnTo>
                  <a:lnTo>
                    <a:pt x="334962" y="1752600"/>
                  </a:lnTo>
                  <a:lnTo>
                    <a:pt x="331495" y="1765300"/>
                  </a:lnTo>
                  <a:lnTo>
                    <a:pt x="329603" y="1752600"/>
                  </a:lnTo>
                  <a:lnTo>
                    <a:pt x="334962" y="1752600"/>
                  </a:lnTo>
                  <a:lnTo>
                    <a:pt x="334962" y="1571142"/>
                  </a:lnTo>
                  <a:lnTo>
                    <a:pt x="333768" y="1568399"/>
                  </a:lnTo>
                  <a:lnTo>
                    <a:pt x="333768" y="1727200"/>
                  </a:lnTo>
                  <a:lnTo>
                    <a:pt x="330746" y="1739900"/>
                  </a:lnTo>
                  <a:lnTo>
                    <a:pt x="326275" y="1739900"/>
                  </a:lnTo>
                  <a:lnTo>
                    <a:pt x="322910" y="1727200"/>
                  </a:lnTo>
                  <a:lnTo>
                    <a:pt x="333768" y="1727200"/>
                  </a:lnTo>
                  <a:lnTo>
                    <a:pt x="333768" y="1568399"/>
                  </a:lnTo>
                  <a:lnTo>
                    <a:pt x="331038" y="1562100"/>
                  </a:lnTo>
                  <a:lnTo>
                    <a:pt x="328320" y="1562100"/>
                  </a:lnTo>
                  <a:lnTo>
                    <a:pt x="327520" y="1549400"/>
                  </a:lnTo>
                  <a:lnTo>
                    <a:pt x="344043" y="1549400"/>
                  </a:lnTo>
                  <a:lnTo>
                    <a:pt x="349008" y="1536700"/>
                  </a:lnTo>
                  <a:lnTo>
                    <a:pt x="356095" y="1536700"/>
                  </a:lnTo>
                  <a:lnTo>
                    <a:pt x="356095" y="1320800"/>
                  </a:lnTo>
                  <a:lnTo>
                    <a:pt x="350812" y="1320800"/>
                  </a:lnTo>
                  <a:lnTo>
                    <a:pt x="350812" y="1422400"/>
                  </a:lnTo>
                  <a:lnTo>
                    <a:pt x="349796" y="1422400"/>
                  </a:lnTo>
                  <a:lnTo>
                    <a:pt x="345592" y="1435100"/>
                  </a:lnTo>
                  <a:lnTo>
                    <a:pt x="337489" y="1435100"/>
                  </a:lnTo>
                  <a:lnTo>
                    <a:pt x="336448" y="1422400"/>
                  </a:lnTo>
                  <a:lnTo>
                    <a:pt x="335661" y="1422400"/>
                  </a:lnTo>
                  <a:lnTo>
                    <a:pt x="338086" y="1409700"/>
                  </a:lnTo>
                  <a:lnTo>
                    <a:pt x="348551" y="1409700"/>
                  </a:lnTo>
                  <a:lnTo>
                    <a:pt x="350812" y="1422400"/>
                  </a:lnTo>
                  <a:lnTo>
                    <a:pt x="350812" y="1320800"/>
                  </a:lnTo>
                  <a:lnTo>
                    <a:pt x="348157" y="1320800"/>
                  </a:lnTo>
                  <a:lnTo>
                    <a:pt x="348157" y="1346200"/>
                  </a:lnTo>
                  <a:lnTo>
                    <a:pt x="344335" y="1358900"/>
                  </a:lnTo>
                  <a:lnTo>
                    <a:pt x="340118" y="1358900"/>
                  </a:lnTo>
                  <a:lnTo>
                    <a:pt x="330898" y="1346200"/>
                  </a:lnTo>
                  <a:lnTo>
                    <a:pt x="348157" y="1346200"/>
                  </a:lnTo>
                  <a:lnTo>
                    <a:pt x="348157" y="1320800"/>
                  </a:lnTo>
                  <a:lnTo>
                    <a:pt x="344093" y="1320800"/>
                  </a:lnTo>
                  <a:lnTo>
                    <a:pt x="346964" y="1308100"/>
                  </a:lnTo>
                  <a:lnTo>
                    <a:pt x="346519" y="1308100"/>
                  </a:lnTo>
                  <a:lnTo>
                    <a:pt x="349402" y="1295400"/>
                  </a:lnTo>
                  <a:lnTo>
                    <a:pt x="352425" y="1295400"/>
                  </a:lnTo>
                  <a:lnTo>
                    <a:pt x="354114" y="1308100"/>
                  </a:lnTo>
                  <a:lnTo>
                    <a:pt x="363385" y="1308100"/>
                  </a:lnTo>
                  <a:lnTo>
                    <a:pt x="363385" y="1193800"/>
                  </a:lnTo>
                  <a:lnTo>
                    <a:pt x="335064" y="1193800"/>
                  </a:lnTo>
                  <a:lnTo>
                    <a:pt x="333222" y="1187919"/>
                  </a:lnTo>
                  <a:lnTo>
                    <a:pt x="333222" y="1282700"/>
                  </a:lnTo>
                  <a:lnTo>
                    <a:pt x="332181" y="1295400"/>
                  </a:lnTo>
                  <a:lnTo>
                    <a:pt x="325488" y="1295400"/>
                  </a:lnTo>
                  <a:lnTo>
                    <a:pt x="325488" y="1384300"/>
                  </a:lnTo>
                  <a:lnTo>
                    <a:pt x="323850" y="1397000"/>
                  </a:lnTo>
                  <a:lnTo>
                    <a:pt x="317893" y="1397000"/>
                  </a:lnTo>
                  <a:lnTo>
                    <a:pt x="317893" y="1727200"/>
                  </a:lnTo>
                  <a:lnTo>
                    <a:pt x="313829" y="1727200"/>
                  </a:lnTo>
                  <a:lnTo>
                    <a:pt x="313829" y="1765300"/>
                  </a:lnTo>
                  <a:lnTo>
                    <a:pt x="313385" y="1778000"/>
                  </a:lnTo>
                  <a:lnTo>
                    <a:pt x="306933" y="1778000"/>
                  </a:lnTo>
                  <a:lnTo>
                    <a:pt x="306933" y="1816100"/>
                  </a:lnTo>
                  <a:lnTo>
                    <a:pt x="280047" y="1816100"/>
                  </a:lnTo>
                  <a:lnTo>
                    <a:pt x="284607" y="1803400"/>
                  </a:lnTo>
                  <a:lnTo>
                    <a:pt x="303961" y="1803400"/>
                  </a:lnTo>
                  <a:lnTo>
                    <a:pt x="306933" y="1816100"/>
                  </a:lnTo>
                  <a:lnTo>
                    <a:pt x="306933" y="1778000"/>
                  </a:lnTo>
                  <a:lnTo>
                    <a:pt x="302120" y="1778000"/>
                  </a:lnTo>
                  <a:lnTo>
                    <a:pt x="300977" y="1765300"/>
                  </a:lnTo>
                  <a:lnTo>
                    <a:pt x="313829" y="1765300"/>
                  </a:lnTo>
                  <a:lnTo>
                    <a:pt x="313829" y="1727200"/>
                  </a:lnTo>
                  <a:lnTo>
                    <a:pt x="305003" y="1727200"/>
                  </a:lnTo>
                  <a:lnTo>
                    <a:pt x="305003" y="1752600"/>
                  </a:lnTo>
                  <a:lnTo>
                    <a:pt x="299313" y="1765300"/>
                  </a:lnTo>
                  <a:lnTo>
                    <a:pt x="287185" y="1765300"/>
                  </a:lnTo>
                  <a:lnTo>
                    <a:pt x="281089" y="1752600"/>
                  </a:lnTo>
                  <a:lnTo>
                    <a:pt x="287134" y="1752600"/>
                  </a:lnTo>
                  <a:lnTo>
                    <a:pt x="291896" y="1739900"/>
                  </a:lnTo>
                  <a:lnTo>
                    <a:pt x="301383" y="1739900"/>
                  </a:lnTo>
                  <a:lnTo>
                    <a:pt x="303809" y="1752600"/>
                  </a:lnTo>
                  <a:lnTo>
                    <a:pt x="305003" y="1752600"/>
                  </a:lnTo>
                  <a:lnTo>
                    <a:pt x="305003" y="1727200"/>
                  </a:lnTo>
                  <a:lnTo>
                    <a:pt x="297954" y="1727200"/>
                  </a:lnTo>
                  <a:lnTo>
                    <a:pt x="292646" y="1714500"/>
                  </a:lnTo>
                  <a:lnTo>
                    <a:pt x="289915" y="1714500"/>
                  </a:lnTo>
                  <a:lnTo>
                    <a:pt x="289725" y="1701800"/>
                  </a:lnTo>
                  <a:lnTo>
                    <a:pt x="294081" y="1701800"/>
                  </a:lnTo>
                  <a:lnTo>
                    <a:pt x="296316" y="1714500"/>
                  </a:lnTo>
                  <a:lnTo>
                    <a:pt x="297065" y="1714500"/>
                  </a:lnTo>
                  <a:lnTo>
                    <a:pt x="297154" y="1701800"/>
                  </a:lnTo>
                  <a:lnTo>
                    <a:pt x="308317" y="1701800"/>
                  </a:lnTo>
                  <a:lnTo>
                    <a:pt x="313931" y="1714500"/>
                  </a:lnTo>
                  <a:lnTo>
                    <a:pt x="316115" y="1714500"/>
                  </a:lnTo>
                  <a:lnTo>
                    <a:pt x="317893" y="1727200"/>
                  </a:lnTo>
                  <a:lnTo>
                    <a:pt x="317893" y="1397000"/>
                  </a:lnTo>
                  <a:lnTo>
                    <a:pt x="316801" y="1397000"/>
                  </a:lnTo>
                  <a:lnTo>
                    <a:pt x="313537" y="1384300"/>
                  </a:lnTo>
                  <a:lnTo>
                    <a:pt x="325488" y="1384300"/>
                  </a:lnTo>
                  <a:lnTo>
                    <a:pt x="325488" y="1295400"/>
                  </a:lnTo>
                  <a:lnTo>
                    <a:pt x="323253" y="1295400"/>
                  </a:lnTo>
                  <a:lnTo>
                    <a:pt x="323405" y="1282700"/>
                  </a:lnTo>
                  <a:lnTo>
                    <a:pt x="333222" y="1282700"/>
                  </a:lnTo>
                  <a:lnTo>
                    <a:pt x="333222" y="1187919"/>
                  </a:lnTo>
                  <a:lnTo>
                    <a:pt x="331089" y="1181100"/>
                  </a:lnTo>
                  <a:lnTo>
                    <a:pt x="333032" y="1181100"/>
                  </a:lnTo>
                  <a:lnTo>
                    <a:pt x="339725" y="1168400"/>
                  </a:lnTo>
                  <a:lnTo>
                    <a:pt x="364680" y="1168400"/>
                  </a:lnTo>
                  <a:lnTo>
                    <a:pt x="360159" y="1155700"/>
                  </a:lnTo>
                  <a:lnTo>
                    <a:pt x="361505" y="1155700"/>
                  </a:lnTo>
                  <a:lnTo>
                    <a:pt x="368401" y="1143000"/>
                  </a:lnTo>
                  <a:lnTo>
                    <a:pt x="363982" y="1143000"/>
                  </a:lnTo>
                  <a:lnTo>
                    <a:pt x="353860" y="1143000"/>
                  </a:lnTo>
                  <a:lnTo>
                    <a:pt x="353072" y="1130300"/>
                  </a:lnTo>
                  <a:lnTo>
                    <a:pt x="361505" y="1130300"/>
                  </a:lnTo>
                  <a:lnTo>
                    <a:pt x="363982" y="1143000"/>
                  </a:lnTo>
                  <a:lnTo>
                    <a:pt x="366268" y="1130300"/>
                  </a:lnTo>
                  <a:lnTo>
                    <a:pt x="367512" y="1130300"/>
                  </a:lnTo>
                  <a:lnTo>
                    <a:pt x="369239" y="1143000"/>
                  </a:lnTo>
                  <a:lnTo>
                    <a:pt x="375793" y="1143000"/>
                  </a:lnTo>
                  <a:lnTo>
                    <a:pt x="377672" y="1155700"/>
                  </a:lnTo>
                  <a:lnTo>
                    <a:pt x="377672" y="1079500"/>
                  </a:lnTo>
                  <a:lnTo>
                    <a:pt x="369938" y="1079500"/>
                  </a:lnTo>
                  <a:lnTo>
                    <a:pt x="372668" y="1092200"/>
                  </a:lnTo>
                  <a:lnTo>
                    <a:pt x="365379" y="1092200"/>
                  </a:lnTo>
                  <a:lnTo>
                    <a:pt x="365379" y="1117600"/>
                  </a:lnTo>
                  <a:lnTo>
                    <a:pt x="364921" y="1130300"/>
                  </a:lnTo>
                  <a:lnTo>
                    <a:pt x="356590" y="1117600"/>
                  </a:lnTo>
                  <a:lnTo>
                    <a:pt x="365379" y="1117600"/>
                  </a:lnTo>
                  <a:lnTo>
                    <a:pt x="365379" y="1092200"/>
                  </a:lnTo>
                  <a:lnTo>
                    <a:pt x="353669" y="1092200"/>
                  </a:lnTo>
                  <a:lnTo>
                    <a:pt x="356489" y="1079500"/>
                  </a:lnTo>
                  <a:lnTo>
                    <a:pt x="362254" y="1079500"/>
                  </a:lnTo>
                  <a:lnTo>
                    <a:pt x="365963" y="1066800"/>
                  </a:lnTo>
                  <a:lnTo>
                    <a:pt x="381647" y="1066800"/>
                  </a:lnTo>
                  <a:lnTo>
                    <a:pt x="382981" y="1079500"/>
                  </a:lnTo>
                  <a:lnTo>
                    <a:pt x="382981" y="1016762"/>
                  </a:lnTo>
                  <a:lnTo>
                    <a:pt x="378129" y="1028700"/>
                  </a:lnTo>
                  <a:lnTo>
                    <a:pt x="371233" y="1016000"/>
                  </a:lnTo>
                  <a:lnTo>
                    <a:pt x="364426" y="1016000"/>
                  </a:lnTo>
                  <a:lnTo>
                    <a:pt x="363042" y="1007135"/>
                  </a:lnTo>
                  <a:lnTo>
                    <a:pt x="363042" y="1054100"/>
                  </a:lnTo>
                  <a:lnTo>
                    <a:pt x="362889" y="1066800"/>
                  </a:lnTo>
                  <a:lnTo>
                    <a:pt x="353174" y="1066800"/>
                  </a:lnTo>
                  <a:lnTo>
                    <a:pt x="352323" y="1054100"/>
                  </a:lnTo>
                  <a:lnTo>
                    <a:pt x="359219" y="1054100"/>
                  </a:lnTo>
                  <a:lnTo>
                    <a:pt x="362153" y="1041400"/>
                  </a:lnTo>
                  <a:lnTo>
                    <a:pt x="362750" y="1054100"/>
                  </a:lnTo>
                  <a:lnTo>
                    <a:pt x="363042" y="1054100"/>
                  </a:lnTo>
                  <a:lnTo>
                    <a:pt x="363042" y="1007135"/>
                  </a:lnTo>
                  <a:lnTo>
                    <a:pt x="362445" y="1003300"/>
                  </a:lnTo>
                  <a:lnTo>
                    <a:pt x="355206" y="1003300"/>
                  </a:lnTo>
                  <a:lnTo>
                    <a:pt x="355206" y="1028700"/>
                  </a:lnTo>
                  <a:lnTo>
                    <a:pt x="351586" y="1041400"/>
                  </a:lnTo>
                  <a:lnTo>
                    <a:pt x="345325" y="1041400"/>
                  </a:lnTo>
                  <a:lnTo>
                    <a:pt x="346075" y="1028700"/>
                  </a:lnTo>
                  <a:lnTo>
                    <a:pt x="344335" y="1028700"/>
                  </a:lnTo>
                  <a:lnTo>
                    <a:pt x="344335" y="1117600"/>
                  </a:lnTo>
                  <a:lnTo>
                    <a:pt x="340563" y="1117600"/>
                  </a:lnTo>
                  <a:lnTo>
                    <a:pt x="343446" y="1104900"/>
                  </a:lnTo>
                  <a:lnTo>
                    <a:pt x="344335" y="1117600"/>
                  </a:lnTo>
                  <a:lnTo>
                    <a:pt x="344335" y="1028700"/>
                  </a:lnTo>
                  <a:lnTo>
                    <a:pt x="341960" y="1028700"/>
                  </a:lnTo>
                  <a:lnTo>
                    <a:pt x="341960" y="1092200"/>
                  </a:lnTo>
                  <a:lnTo>
                    <a:pt x="330301" y="1092200"/>
                  </a:lnTo>
                  <a:lnTo>
                    <a:pt x="334213" y="1104900"/>
                  </a:lnTo>
                  <a:lnTo>
                    <a:pt x="334772" y="1104900"/>
                  </a:lnTo>
                  <a:lnTo>
                    <a:pt x="335902" y="1117600"/>
                  </a:lnTo>
                  <a:lnTo>
                    <a:pt x="329158" y="1117600"/>
                  </a:lnTo>
                  <a:lnTo>
                    <a:pt x="327126" y="1104900"/>
                  </a:lnTo>
                  <a:lnTo>
                    <a:pt x="323608" y="1104900"/>
                  </a:lnTo>
                  <a:lnTo>
                    <a:pt x="322313" y="1101826"/>
                  </a:lnTo>
                  <a:lnTo>
                    <a:pt x="322313" y="1231900"/>
                  </a:lnTo>
                  <a:lnTo>
                    <a:pt x="321373" y="1244600"/>
                  </a:lnTo>
                  <a:lnTo>
                    <a:pt x="311150" y="1244600"/>
                  </a:lnTo>
                  <a:lnTo>
                    <a:pt x="311594" y="1231900"/>
                  </a:lnTo>
                  <a:lnTo>
                    <a:pt x="322313" y="1231900"/>
                  </a:lnTo>
                  <a:lnTo>
                    <a:pt x="322313" y="1101826"/>
                  </a:lnTo>
                  <a:lnTo>
                    <a:pt x="319633" y="1095463"/>
                  </a:lnTo>
                  <a:lnTo>
                    <a:pt x="319633" y="1168400"/>
                  </a:lnTo>
                  <a:lnTo>
                    <a:pt x="316801" y="1181100"/>
                  </a:lnTo>
                  <a:lnTo>
                    <a:pt x="309321" y="1181100"/>
                  </a:lnTo>
                  <a:lnTo>
                    <a:pt x="308076" y="1168400"/>
                  </a:lnTo>
                  <a:lnTo>
                    <a:pt x="304596" y="1168400"/>
                  </a:lnTo>
                  <a:lnTo>
                    <a:pt x="307136" y="1155700"/>
                  </a:lnTo>
                  <a:lnTo>
                    <a:pt x="311594" y="1155700"/>
                  </a:lnTo>
                  <a:lnTo>
                    <a:pt x="318439" y="1168400"/>
                  </a:lnTo>
                  <a:lnTo>
                    <a:pt x="319633" y="1168400"/>
                  </a:lnTo>
                  <a:lnTo>
                    <a:pt x="319633" y="1095463"/>
                  </a:lnTo>
                  <a:lnTo>
                    <a:pt x="318262" y="1092200"/>
                  </a:lnTo>
                  <a:lnTo>
                    <a:pt x="310857" y="1092200"/>
                  </a:lnTo>
                  <a:lnTo>
                    <a:pt x="310857" y="1143000"/>
                  </a:lnTo>
                  <a:lnTo>
                    <a:pt x="309219" y="1143000"/>
                  </a:lnTo>
                  <a:lnTo>
                    <a:pt x="307733" y="1130300"/>
                  </a:lnTo>
                  <a:lnTo>
                    <a:pt x="310705" y="1130300"/>
                  </a:lnTo>
                  <a:lnTo>
                    <a:pt x="310857" y="1143000"/>
                  </a:lnTo>
                  <a:lnTo>
                    <a:pt x="310857" y="1092200"/>
                  </a:lnTo>
                  <a:lnTo>
                    <a:pt x="310705" y="1092200"/>
                  </a:lnTo>
                  <a:lnTo>
                    <a:pt x="314121" y="1079500"/>
                  </a:lnTo>
                  <a:lnTo>
                    <a:pt x="337743" y="1079500"/>
                  </a:lnTo>
                  <a:lnTo>
                    <a:pt x="341960" y="1092200"/>
                  </a:lnTo>
                  <a:lnTo>
                    <a:pt x="341960" y="1028700"/>
                  </a:lnTo>
                  <a:lnTo>
                    <a:pt x="334810" y="1028700"/>
                  </a:lnTo>
                  <a:lnTo>
                    <a:pt x="335407" y="1016000"/>
                  </a:lnTo>
                  <a:lnTo>
                    <a:pt x="343700" y="1016000"/>
                  </a:lnTo>
                  <a:lnTo>
                    <a:pt x="347014" y="1028700"/>
                  </a:lnTo>
                  <a:lnTo>
                    <a:pt x="355206" y="1028700"/>
                  </a:lnTo>
                  <a:lnTo>
                    <a:pt x="355206" y="1003300"/>
                  </a:lnTo>
                  <a:lnTo>
                    <a:pt x="348703" y="1003300"/>
                  </a:lnTo>
                  <a:lnTo>
                    <a:pt x="345478" y="990600"/>
                  </a:lnTo>
                  <a:lnTo>
                    <a:pt x="343242" y="990600"/>
                  </a:lnTo>
                  <a:lnTo>
                    <a:pt x="344195" y="977900"/>
                  </a:lnTo>
                  <a:lnTo>
                    <a:pt x="362000" y="977900"/>
                  </a:lnTo>
                  <a:lnTo>
                    <a:pt x="360260" y="990600"/>
                  </a:lnTo>
                  <a:lnTo>
                    <a:pt x="370382" y="990600"/>
                  </a:lnTo>
                  <a:lnTo>
                    <a:pt x="373354" y="977900"/>
                  </a:lnTo>
                  <a:lnTo>
                    <a:pt x="378117" y="1003300"/>
                  </a:lnTo>
                  <a:lnTo>
                    <a:pt x="380403" y="1003300"/>
                  </a:lnTo>
                  <a:lnTo>
                    <a:pt x="382587" y="1016000"/>
                  </a:lnTo>
                  <a:lnTo>
                    <a:pt x="383286" y="1016000"/>
                  </a:lnTo>
                  <a:lnTo>
                    <a:pt x="383286" y="952500"/>
                  </a:lnTo>
                  <a:lnTo>
                    <a:pt x="381304" y="952500"/>
                  </a:lnTo>
                  <a:lnTo>
                    <a:pt x="376034" y="965200"/>
                  </a:lnTo>
                  <a:lnTo>
                    <a:pt x="370979" y="977900"/>
                  </a:lnTo>
                  <a:lnTo>
                    <a:pt x="368896" y="965200"/>
                  </a:lnTo>
                  <a:lnTo>
                    <a:pt x="373113" y="965200"/>
                  </a:lnTo>
                  <a:lnTo>
                    <a:pt x="374002" y="952500"/>
                  </a:lnTo>
                  <a:lnTo>
                    <a:pt x="348653" y="952500"/>
                  </a:lnTo>
                  <a:lnTo>
                    <a:pt x="349097" y="939800"/>
                  </a:lnTo>
                  <a:lnTo>
                    <a:pt x="349694" y="939800"/>
                  </a:lnTo>
                  <a:lnTo>
                    <a:pt x="352082" y="927100"/>
                  </a:lnTo>
                  <a:lnTo>
                    <a:pt x="360705" y="927100"/>
                  </a:lnTo>
                  <a:lnTo>
                    <a:pt x="363143" y="939800"/>
                  </a:lnTo>
                  <a:lnTo>
                    <a:pt x="380606" y="939800"/>
                  </a:lnTo>
                  <a:lnTo>
                    <a:pt x="382562" y="927100"/>
                  </a:lnTo>
                  <a:lnTo>
                    <a:pt x="386600" y="927100"/>
                  </a:lnTo>
                  <a:lnTo>
                    <a:pt x="386600" y="914400"/>
                  </a:lnTo>
                  <a:lnTo>
                    <a:pt x="375945" y="914400"/>
                  </a:lnTo>
                  <a:lnTo>
                    <a:pt x="377723" y="901700"/>
                  </a:lnTo>
                  <a:lnTo>
                    <a:pt x="374853" y="901700"/>
                  </a:lnTo>
                  <a:lnTo>
                    <a:pt x="372821" y="889000"/>
                  </a:lnTo>
                  <a:lnTo>
                    <a:pt x="384975" y="889000"/>
                  </a:lnTo>
                  <a:lnTo>
                    <a:pt x="385318" y="876300"/>
                  </a:lnTo>
                  <a:lnTo>
                    <a:pt x="383832" y="876300"/>
                  </a:lnTo>
                  <a:lnTo>
                    <a:pt x="381101" y="863600"/>
                  </a:lnTo>
                  <a:lnTo>
                    <a:pt x="390575" y="863600"/>
                  </a:lnTo>
                  <a:lnTo>
                    <a:pt x="393103" y="850900"/>
                  </a:lnTo>
                  <a:lnTo>
                    <a:pt x="397967" y="850900"/>
                  </a:lnTo>
                  <a:lnTo>
                    <a:pt x="396925" y="863600"/>
                  </a:lnTo>
                  <a:lnTo>
                    <a:pt x="392366" y="863600"/>
                  </a:lnTo>
                  <a:lnTo>
                    <a:pt x="385419" y="876300"/>
                  </a:lnTo>
                  <a:lnTo>
                    <a:pt x="414934" y="876300"/>
                  </a:lnTo>
                  <a:lnTo>
                    <a:pt x="414934" y="863600"/>
                  </a:lnTo>
                  <a:lnTo>
                    <a:pt x="405612" y="863600"/>
                  </a:lnTo>
                  <a:lnTo>
                    <a:pt x="404126" y="850900"/>
                  </a:lnTo>
                  <a:lnTo>
                    <a:pt x="403618" y="838200"/>
                  </a:lnTo>
                  <a:lnTo>
                    <a:pt x="415747" y="838200"/>
                  </a:lnTo>
                  <a:lnTo>
                    <a:pt x="428028" y="825500"/>
                  </a:lnTo>
                  <a:lnTo>
                    <a:pt x="431203" y="838200"/>
                  </a:lnTo>
                  <a:lnTo>
                    <a:pt x="431203" y="665962"/>
                  </a:lnTo>
                  <a:lnTo>
                    <a:pt x="429768" y="660400"/>
                  </a:lnTo>
                  <a:lnTo>
                    <a:pt x="426097" y="660400"/>
                  </a:lnTo>
                  <a:lnTo>
                    <a:pt x="424307" y="673100"/>
                  </a:lnTo>
                  <a:lnTo>
                    <a:pt x="417715" y="673100"/>
                  </a:lnTo>
                  <a:lnTo>
                    <a:pt x="417957" y="685800"/>
                  </a:lnTo>
                  <a:lnTo>
                    <a:pt x="413791" y="685800"/>
                  </a:lnTo>
                  <a:lnTo>
                    <a:pt x="413791" y="812800"/>
                  </a:lnTo>
                  <a:lnTo>
                    <a:pt x="408000" y="825500"/>
                  </a:lnTo>
                  <a:lnTo>
                    <a:pt x="400202" y="825500"/>
                  </a:lnTo>
                  <a:lnTo>
                    <a:pt x="398462" y="812800"/>
                  </a:lnTo>
                  <a:lnTo>
                    <a:pt x="397217" y="812800"/>
                  </a:lnTo>
                  <a:lnTo>
                    <a:pt x="396227" y="825500"/>
                  </a:lnTo>
                  <a:lnTo>
                    <a:pt x="392811" y="825500"/>
                  </a:lnTo>
                  <a:lnTo>
                    <a:pt x="389191" y="817092"/>
                  </a:lnTo>
                  <a:lnTo>
                    <a:pt x="389191" y="850900"/>
                  </a:lnTo>
                  <a:lnTo>
                    <a:pt x="379209" y="850900"/>
                  </a:lnTo>
                  <a:lnTo>
                    <a:pt x="375589" y="850900"/>
                  </a:lnTo>
                  <a:lnTo>
                    <a:pt x="374446" y="863600"/>
                  </a:lnTo>
                  <a:lnTo>
                    <a:pt x="365620" y="851293"/>
                  </a:lnTo>
                  <a:lnTo>
                    <a:pt x="365620" y="914400"/>
                  </a:lnTo>
                  <a:lnTo>
                    <a:pt x="358482" y="914400"/>
                  </a:lnTo>
                  <a:lnTo>
                    <a:pt x="359816" y="901700"/>
                  </a:lnTo>
                  <a:lnTo>
                    <a:pt x="364883" y="901700"/>
                  </a:lnTo>
                  <a:lnTo>
                    <a:pt x="365620" y="914400"/>
                  </a:lnTo>
                  <a:lnTo>
                    <a:pt x="365620" y="851293"/>
                  </a:lnTo>
                  <a:lnTo>
                    <a:pt x="365340" y="850900"/>
                  </a:lnTo>
                  <a:lnTo>
                    <a:pt x="366509" y="850900"/>
                  </a:lnTo>
                  <a:lnTo>
                    <a:pt x="368846" y="838200"/>
                  </a:lnTo>
                  <a:lnTo>
                    <a:pt x="376529" y="838200"/>
                  </a:lnTo>
                  <a:lnTo>
                    <a:pt x="379209" y="850900"/>
                  </a:lnTo>
                  <a:lnTo>
                    <a:pt x="382193" y="838200"/>
                  </a:lnTo>
                  <a:lnTo>
                    <a:pt x="388188" y="838200"/>
                  </a:lnTo>
                  <a:lnTo>
                    <a:pt x="389191" y="850900"/>
                  </a:lnTo>
                  <a:lnTo>
                    <a:pt x="389191" y="817092"/>
                  </a:lnTo>
                  <a:lnTo>
                    <a:pt x="387350" y="812800"/>
                  </a:lnTo>
                  <a:lnTo>
                    <a:pt x="386105" y="812800"/>
                  </a:lnTo>
                  <a:lnTo>
                    <a:pt x="387197" y="800100"/>
                  </a:lnTo>
                  <a:lnTo>
                    <a:pt x="384721" y="800100"/>
                  </a:lnTo>
                  <a:lnTo>
                    <a:pt x="388099" y="787400"/>
                  </a:lnTo>
                  <a:lnTo>
                    <a:pt x="392760" y="787400"/>
                  </a:lnTo>
                  <a:lnTo>
                    <a:pt x="389686" y="800100"/>
                  </a:lnTo>
                  <a:lnTo>
                    <a:pt x="399110" y="800100"/>
                  </a:lnTo>
                  <a:lnTo>
                    <a:pt x="398754" y="812800"/>
                  </a:lnTo>
                  <a:lnTo>
                    <a:pt x="413791" y="812800"/>
                  </a:lnTo>
                  <a:lnTo>
                    <a:pt x="413791" y="685800"/>
                  </a:lnTo>
                  <a:lnTo>
                    <a:pt x="411416" y="685800"/>
                  </a:lnTo>
                  <a:lnTo>
                    <a:pt x="409829" y="698500"/>
                  </a:lnTo>
                  <a:lnTo>
                    <a:pt x="407339" y="685800"/>
                  </a:lnTo>
                  <a:lnTo>
                    <a:pt x="390728" y="685800"/>
                  </a:lnTo>
                  <a:lnTo>
                    <a:pt x="382600" y="698500"/>
                  </a:lnTo>
                  <a:lnTo>
                    <a:pt x="378129" y="698500"/>
                  </a:lnTo>
                  <a:lnTo>
                    <a:pt x="378815" y="711200"/>
                  </a:lnTo>
                  <a:lnTo>
                    <a:pt x="371779" y="711200"/>
                  </a:lnTo>
                  <a:lnTo>
                    <a:pt x="370535" y="723900"/>
                  </a:lnTo>
                  <a:lnTo>
                    <a:pt x="363689" y="723900"/>
                  </a:lnTo>
                  <a:lnTo>
                    <a:pt x="363689" y="850900"/>
                  </a:lnTo>
                  <a:lnTo>
                    <a:pt x="359511" y="850900"/>
                  </a:lnTo>
                  <a:lnTo>
                    <a:pt x="359511" y="901700"/>
                  </a:lnTo>
                  <a:lnTo>
                    <a:pt x="353415" y="901700"/>
                  </a:lnTo>
                  <a:lnTo>
                    <a:pt x="353415" y="914400"/>
                  </a:lnTo>
                  <a:lnTo>
                    <a:pt x="350342" y="927100"/>
                  </a:lnTo>
                  <a:lnTo>
                    <a:pt x="347268" y="914400"/>
                  </a:lnTo>
                  <a:lnTo>
                    <a:pt x="353415" y="914400"/>
                  </a:lnTo>
                  <a:lnTo>
                    <a:pt x="353415" y="901700"/>
                  </a:lnTo>
                  <a:lnTo>
                    <a:pt x="343598" y="901700"/>
                  </a:lnTo>
                  <a:lnTo>
                    <a:pt x="343598" y="939800"/>
                  </a:lnTo>
                  <a:lnTo>
                    <a:pt x="336651" y="952500"/>
                  </a:lnTo>
                  <a:lnTo>
                    <a:pt x="334721" y="939800"/>
                  </a:lnTo>
                  <a:lnTo>
                    <a:pt x="326529" y="939800"/>
                  </a:lnTo>
                  <a:lnTo>
                    <a:pt x="324345" y="947902"/>
                  </a:lnTo>
                  <a:lnTo>
                    <a:pt x="324345" y="990600"/>
                  </a:lnTo>
                  <a:lnTo>
                    <a:pt x="324154" y="1003300"/>
                  </a:lnTo>
                  <a:lnTo>
                    <a:pt x="320890" y="1003300"/>
                  </a:lnTo>
                  <a:lnTo>
                    <a:pt x="320890" y="1066800"/>
                  </a:lnTo>
                  <a:lnTo>
                    <a:pt x="311658" y="1066800"/>
                  </a:lnTo>
                  <a:lnTo>
                    <a:pt x="306781" y="1054100"/>
                  </a:lnTo>
                  <a:lnTo>
                    <a:pt x="315493" y="1054100"/>
                  </a:lnTo>
                  <a:lnTo>
                    <a:pt x="320890" y="1066800"/>
                  </a:lnTo>
                  <a:lnTo>
                    <a:pt x="320890" y="1003300"/>
                  </a:lnTo>
                  <a:lnTo>
                    <a:pt x="318046" y="1003300"/>
                  </a:lnTo>
                  <a:lnTo>
                    <a:pt x="310946" y="990600"/>
                  </a:lnTo>
                  <a:lnTo>
                    <a:pt x="309016" y="990600"/>
                  </a:lnTo>
                  <a:lnTo>
                    <a:pt x="311950" y="977900"/>
                  </a:lnTo>
                  <a:lnTo>
                    <a:pt x="306235" y="977900"/>
                  </a:lnTo>
                  <a:lnTo>
                    <a:pt x="306235" y="1130300"/>
                  </a:lnTo>
                  <a:lnTo>
                    <a:pt x="304253" y="1143000"/>
                  </a:lnTo>
                  <a:lnTo>
                    <a:pt x="302272" y="1143000"/>
                  </a:lnTo>
                  <a:lnTo>
                    <a:pt x="302272" y="1206500"/>
                  </a:lnTo>
                  <a:lnTo>
                    <a:pt x="297205" y="1206500"/>
                  </a:lnTo>
                  <a:lnTo>
                    <a:pt x="297205" y="1625600"/>
                  </a:lnTo>
                  <a:lnTo>
                    <a:pt x="295579" y="1638300"/>
                  </a:lnTo>
                  <a:lnTo>
                    <a:pt x="289674" y="1638300"/>
                  </a:lnTo>
                  <a:lnTo>
                    <a:pt x="287680" y="1625600"/>
                  </a:lnTo>
                  <a:lnTo>
                    <a:pt x="297205" y="1625600"/>
                  </a:lnTo>
                  <a:lnTo>
                    <a:pt x="297205" y="1206500"/>
                  </a:lnTo>
                  <a:lnTo>
                    <a:pt x="296811" y="1206500"/>
                  </a:lnTo>
                  <a:lnTo>
                    <a:pt x="296811" y="1562100"/>
                  </a:lnTo>
                  <a:lnTo>
                    <a:pt x="281139" y="1562100"/>
                  </a:lnTo>
                  <a:lnTo>
                    <a:pt x="281139" y="1663700"/>
                  </a:lnTo>
                  <a:lnTo>
                    <a:pt x="281038" y="1676400"/>
                  </a:lnTo>
                  <a:lnTo>
                    <a:pt x="280746" y="1676400"/>
                  </a:lnTo>
                  <a:lnTo>
                    <a:pt x="280746" y="1790700"/>
                  </a:lnTo>
                  <a:lnTo>
                    <a:pt x="261543" y="1790700"/>
                  </a:lnTo>
                  <a:lnTo>
                    <a:pt x="261937" y="1778000"/>
                  </a:lnTo>
                  <a:lnTo>
                    <a:pt x="280098" y="1778000"/>
                  </a:lnTo>
                  <a:lnTo>
                    <a:pt x="280746" y="1790700"/>
                  </a:lnTo>
                  <a:lnTo>
                    <a:pt x="280746" y="1676400"/>
                  </a:lnTo>
                  <a:lnTo>
                    <a:pt x="272059" y="1676400"/>
                  </a:lnTo>
                  <a:lnTo>
                    <a:pt x="272059" y="1714500"/>
                  </a:lnTo>
                  <a:lnTo>
                    <a:pt x="270421" y="1714500"/>
                  </a:lnTo>
                  <a:lnTo>
                    <a:pt x="269125" y="1727200"/>
                  </a:lnTo>
                  <a:lnTo>
                    <a:pt x="267246" y="1727200"/>
                  </a:lnTo>
                  <a:lnTo>
                    <a:pt x="267246" y="1739900"/>
                  </a:lnTo>
                  <a:lnTo>
                    <a:pt x="265163" y="1752600"/>
                  </a:lnTo>
                  <a:lnTo>
                    <a:pt x="260400" y="1752600"/>
                  </a:lnTo>
                  <a:lnTo>
                    <a:pt x="260400" y="1790700"/>
                  </a:lnTo>
                  <a:lnTo>
                    <a:pt x="249834" y="1790700"/>
                  </a:lnTo>
                  <a:lnTo>
                    <a:pt x="247154" y="1778000"/>
                  </a:lnTo>
                  <a:lnTo>
                    <a:pt x="259308" y="1778000"/>
                  </a:lnTo>
                  <a:lnTo>
                    <a:pt x="260400" y="1790700"/>
                  </a:lnTo>
                  <a:lnTo>
                    <a:pt x="260400" y="1752600"/>
                  </a:lnTo>
                  <a:lnTo>
                    <a:pt x="256336" y="1752600"/>
                  </a:lnTo>
                  <a:lnTo>
                    <a:pt x="258864" y="1739900"/>
                  </a:lnTo>
                  <a:lnTo>
                    <a:pt x="267246" y="1739900"/>
                  </a:lnTo>
                  <a:lnTo>
                    <a:pt x="267246" y="1727200"/>
                  </a:lnTo>
                  <a:lnTo>
                    <a:pt x="249288" y="1727200"/>
                  </a:lnTo>
                  <a:lnTo>
                    <a:pt x="250672" y="1714500"/>
                  </a:lnTo>
                  <a:lnTo>
                    <a:pt x="254749" y="1714500"/>
                  </a:lnTo>
                  <a:lnTo>
                    <a:pt x="256971" y="1701800"/>
                  </a:lnTo>
                  <a:lnTo>
                    <a:pt x="269227" y="1701800"/>
                  </a:lnTo>
                  <a:lnTo>
                    <a:pt x="272059" y="1714500"/>
                  </a:lnTo>
                  <a:lnTo>
                    <a:pt x="272059" y="1676400"/>
                  </a:lnTo>
                  <a:lnTo>
                    <a:pt x="271411" y="1676400"/>
                  </a:lnTo>
                  <a:lnTo>
                    <a:pt x="267690" y="1663700"/>
                  </a:lnTo>
                  <a:lnTo>
                    <a:pt x="281139" y="1663700"/>
                  </a:lnTo>
                  <a:lnTo>
                    <a:pt x="281139" y="1562100"/>
                  </a:lnTo>
                  <a:lnTo>
                    <a:pt x="275577" y="1562100"/>
                  </a:lnTo>
                  <a:lnTo>
                    <a:pt x="279552" y="1549400"/>
                  </a:lnTo>
                  <a:lnTo>
                    <a:pt x="294487" y="1549400"/>
                  </a:lnTo>
                  <a:lnTo>
                    <a:pt x="296811" y="1562100"/>
                  </a:lnTo>
                  <a:lnTo>
                    <a:pt x="296811" y="1206500"/>
                  </a:lnTo>
                  <a:lnTo>
                    <a:pt x="294881" y="1206500"/>
                  </a:lnTo>
                  <a:lnTo>
                    <a:pt x="294881" y="1524000"/>
                  </a:lnTo>
                  <a:lnTo>
                    <a:pt x="287223" y="1536700"/>
                  </a:lnTo>
                  <a:lnTo>
                    <a:pt x="280504" y="1524000"/>
                  </a:lnTo>
                  <a:lnTo>
                    <a:pt x="268782" y="1524000"/>
                  </a:lnTo>
                  <a:lnTo>
                    <a:pt x="270421" y="1511300"/>
                  </a:lnTo>
                  <a:lnTo>
                    <a:pt x="282079" y="1511300"/>
                  </a:lnTo>
                  <a:lnTo>
                    <a:pt x="287134" y="1524000"/>
                  </a:lnTo>
                  <a:lnTo>
                    <a:pt x="294881" y="1524000"/>
                  </a:lnTo>
                  <a:lnTo>
                    <a:pt x="294881" y="1206500"/>
                  </a:lnTo>
                  <a:lnTo>
                    <a:pt x="294525" y="1206500"/>
                  </a:lnTo>
                  <a:lnTo>
                    <a:pt x="294525" y="1397000"/>
                  </a:lnTo>
                  <a:lnTo>
                    <a:pt x="286004" y="1397000"/>
                  </a:lnTo>
                  <a:lnTo>
                    <a:pt x="284505" y="1385011"/>
                  </a:lnTo>
                  <a:lnTo>
                    <a:pt x="284505" y="1435100"/>
                  </a:lnTo>
                  <a:lnTo>
                    <a:pt x="283870" y="1447800"/>
                  </a:lnTo>
                  <a:lnTo>
                    <a:pt x="280149" y="1447800"/>
                  </a:lnTo>
                  <a:lnTo>
                    <a:pt x="279057" y="1435100"/>
                  </a:lnTo>
                  <a:lnTo>
                    <a:pt x="284505" y="1435100"/>
                  </a:lnTo>
                  <a:lnTo>
                    <a:pt x="284505" y="1385011"/>
                  </a:lnTo>
                  <a:lnTo>
                    <a:pt x="284416" y="1384300"/>
                  </a:lnTo>
                  <a:lnTo>
                    <a:pt x="292646" y="1384300"/>
                  </a:lnTo>
                  <a:lnTo>
                    <a:pt x="294525" y="1397000"/>
                  </a:lnTo>
                  <a:lnTo>
                    <a:pt x="294525" y="1206500"/>
                  </a:lnTo>
                  <a:lnTo>
                    <a:pt x="293585" y="1206500"/>
                  </a:lnTo>
                  <a:lnTo>
                    <a:pt x="293585" y="1295400"/>
                  </a:lnTo>
                  <a:lnTo>
                    <a:pt x="289915" y="1295400"/>
                  </a:lnTo>
                  <a:lnTo>
                    <a:pt x="288582" y="1308100"/>
                  </a:lnTo>
                  <a:lnTo>
                    <a:pt x="286296" y="1308100"/>
                  </a:lnTo>
                  <a:lnTo>
                    <a:pt x="283019" y="1295400"/>
                  </a:lnTo>
                  <a:lnTo>
                    <a:pt x="286245" y="1295400"/>
                  </a:lnTo>
                  <a:lnTo>
                    <a:pt x="281927" y="1282700"/>
                  </a:lnTo>
                  <a:lnTo>
                    <a:pt x="290410" y="1282700"/>
                  </a:lnTo>
                  <a:lnTo>
                    <a:pt x="293585" y="1295400"/>
                  </a:lnTo>
                  <a:lnTo>
                    <a:pt x="293585" y="1206500"/>
                  </a:lnTo>
                  <a:lnTo>
                    <a:pt x="283921" y="1206500"/>
                  </a:lnTo>
                  <a:lnTo>
                    <a:pt x="283921" y="1257300"/>
                  </a:lnTo>
                  <a:lnTo>
                    <a:pt x="278460" y="1257300"/>
                  </a:lnTo>
                  <a:lnTo>
                    <a:pt x="280644" y="1244600"/>
                  </a:lnTo>
                  <a:lnTo>
                    <a:pt x="283667" y="1244600"/>
                  </a:lnTo>
                  <a:lnTo>
                    <a:pt x="283921" y="1257300"/>
                  </a:lnTo>
                  <a:lnTo>
                    <a:pt x="283921" y="1206500"/>
                  </a:lnTo>
                  <a:lnTo>
                    <a:pt x="278803" y="1206500"/>
                  </a:lnTo>
                  <a:lnTo>
                    <a:pt x="287185" y="1193800"/>
                  </a:lnTo>
                  <a:lnTo>
                    <a:pt x="281635" y="1181100"/>
                  </a:lnTo>
                  <a:lnTo>
                    <a:pt x="289966" y="1181100"/>
                  </a:lnTo>
                  <a:lnTo>
                    <a:pt x="295871" y="1193800"/>
                  </a:lnTo>
                  <a:lnTo>
                    <a:pt x="299694" y="1193800"/>
                  </a:lnTo>
                  <a:lnTo>
                    <a:pt x="302272" y="1206500"/>
                  </a:lnTo>
                  <a:lnTo>
                    <a:pt x="302272" y="1143000"/>
                  </a:lnTo>
                  <a:lnTo>
                    <a:pt x="298945" y="1143000"/>
                  </a:lnTo>
                  <a:lnTo>
                    <a:pt x="288531" y="1130300"/>
                  </a:lnTo>
                  <a:lnTo>
                    <a:pt x="306235" y="1130300"/>
                  </a:lnTo>
                  <a:lnTo>
                    <a:pt x="306235" y="977900"/>
                  </a:lnTo>
                  <a:lnTo>
                    <a:pt x="305689" y="977900"/>
                  </a:lnTo>
                  <a:lnTo>
                    <a:pt x="310311" y="965200"/>
                  </a:lnTo>
                  <a:lnTo>
                    <a:pt x="311454" y="965200"/>
                  </a:lnTo>
                  <a:lnTo>
                    <a:pt x="316712" y="977900"/>
                  </a:lnTo>
                  <a:lnTo>
                    <a:pt x="320725" y="977900"/>
                  </a:lnTo>
                  <a:lnTo>
                    <a:pt x="323303" y="990600"/>
                  </a:lnTo>
                  <a:lnTo>
                    <a:pt x="324345" y="990600"/>
                  </a:lnTo>
                  <a:lnTo>
                    <a:pt x="324345" y="947902"/>
                  </a:lnTo>
                  <a:lnTo>
                    <a:pt x="323100" y="952500"/>
                  </a:lnTo>
                  <a:lnTo>
                    <a:pt x="320979" y="939800"/>
                  </a:lnTo>
                  <a:lnTo>
                    <a:pt x="313232" y="939800"/>
                  </a:lnTo>
                  <a:lnTo>
                    <a:pt x="314032" y="927100"/>
                  </a:lnTo>
                  <a:lnTo>
                    <a:pt x="321919" y="927100"/>
                  </a:lnTo>
                  <a:lnTo>
                    <a:pt x="322110" y="914400"/>
                  </a:lnTo>
                  <a:lnTo>
                    <a:pt x="330098" y="914400"/>
                  </a:lnTo>
                  <a:lnTo>
                    <a:pt x="330098" y="927100"/>
                  </a:lnTo>
                  <a:lnTo>
                    <a:pt x="334962" y="927100"/>
                  </a:lnTo>
                  <a:lnTo>
                    <a:pt x="336003" y="914400"/>
                  </a:lnTo>
                  <a:lnTo>
                    <a:pt x="342849" y="914400"/>
                  </a:lnTo>
                  <a:lnTo>
                    <a:pt x="343598" y="939800"/>
                  </a:lnTo>
                  <a:lnTo>
                    <a:pt x="343598" y="901700"/>
                  </a:lnTo>
                  <a:lnTo>
                    <a:pt x="340766" y="901700"/>
                  </a:lnTo>
                  <a:lnTo>
                    <a:pt x="341515" y="889000"/>
                  </a:lnTo>
                  <a:lnTo>
                    <a:pt x="342404" y="889000"/>
                  </a:lnTo>
                  <a:lnTo>
                    <a:pt x="342696" y="876300"/>
                  </a:lnTo>
                  <a:lnTo>
                    <a:pt x="352031" y="876300"/>
                  </a:lnTo>
                  <a:lnTo>
                    <a:pt x="353568" y="889000"/>
                  </a:lnTo>
                  <a:lnTo>
                    <a:pt x="356209" y="889000"/>
                  </a:lnTo>
                  <a:lnTo>
                    <a:pt x="359511" y="901700"/>
                  </a:lnTo>
                  <a:lnTo>
                    <a:pt x="359511" y="850900"/>
                  </a:lnTo>
                  <a:lnTo>
                    <a:pt x="358825" y="850900"/>
                  </a:lnTo>
                  <a:lnTo>
                    <a:pt x="355384" y="838200"/>
                  </a:lnTo>
                  <a:lnTo>
                    <a:pt x="361111" y="838200"/>
                  </a:lnTo>
                  <a:lnTo>
                    <a:pt x="363689" y="850900"/>
                  </a:lnTo>
                  <a:lnTo>
                    <a:pt x="363689" y="723900"/>
                  </a:lnTo>
                  <a:lnTo>
                    <a:pt x="340614" y="723900"/>
                  </a:lnTo>
                  <a:lnTo>
                    <a:pt x="340614" y="825500"/>
                  </a:lnTo>
                  <a:lnTo>
                    <a:pt x="339178" y="838200"/>
                  </a:lnTo>
                  <a:lnTo>
                    <a:pt x="335305" y="838200"/>
                  </a:lnTo>
                  <a:lnTo>
                    <a:pt x="335610" y="825500"/>
                  </a:lnTo>
                  <a:lnTo>
                    <a:pt x="340614" y="825500"/>
                  </a:lnTo>
                  <a:lnTo>
                    <a:pt x="340614" y="723900"/>
                  </a:lnTo>
                  <a:lnTo>
                    <a:pt x="335851" y="723900"/>
                  </a:lnTo>
                  <a:lnTo>
                    <a:pt x="335851" y="812800"/>
                  </a:lnTo>
                  <a:lnTo>
                    <a:pt x="333133" y="825500"/>
                  </a:lnTo>
                  <a:lnTo>
                    <a:pt x="324599" y="825500"/>
                  </a:lnTo>
                  <a:lnTo>
                    <a:pt x="330644" y="812800"/>
                  </a:lnTo>
                  <a:lnTo>
                    <a:pt x="330796" y="812800"/>
                  </a:lnTo>
                  <a:lnTo>
                    <a:pt x="327418" y="800100"/>
                  </a:lnTo>
                  <a:lnTo>
                    <a:pt x="334314" y="800100"/>
                  </a:lnTo>
                  <a:lnTo>
                    <a:pt x="335851" y="812800"/>
                  </a:lnTo>
                  <a:lnTo>
                    <a:pt x="335851" y="723900"/>
                  </a:lnTo>
                  <a:lnTo>
                    <a:pt x="325234" y="723900"/>
                  </a:lnTo>
                  <a:lnTo>
                    <a:pt x="326783" y="711200"/>
                  </a:lnTo>
                  <a:lnTo>
                    <a:pt x="335165" y="711200"/>
                  </a:lnTo>
                  <a:lnTo>
                    <a:pt x="330898" y="698500"/>
                  </a:lnTo>
                  <a:lnTo>
                    <a:pt x="339725" y="698500"/>
                  </a:lnTo>
                  <a:lnTo>
                    <a:pt x="336308" y="685800"/>
                  </a:lnTo>
                  <a:lnTo>
                    <a:pt x="322757" y="685800"/>
                  </a:lnTo>
                  <a:lnTo>
                    <a:pt x="321818" y="673100"/>
                  </a:lnTo>
                  <a:lnTo>
                    <a:pt x="339280" y="673100"/>
                  </a:lnTo>
                  <a:lnTo>
                    <a:pt x="339128" y="685800"/>
                  </a:lnTo>
                  <a:lnTo>
                    <a:pt x="341909" y="685800"/>
                  </a:lnTo>
                  <a:lnTo>
                    <a:pt x="344639" y="673100"/>
                  </a:lnTo>
                  <a:lnTo>
                    <a:pt x="347116" y="673100"/>
                  </a:lnTo>
                  <a:lnTo>
                    <a:pt x="345833" y="660400"/>
                  </a:lnTo>
                  <a:lnTo>
                    <a:pt x="356095" y="660400"/>
                  </a:lnTo>
                  <a:lnTo>
                    <a:pt x="353568" y="673100"/>
                  </a:lnTo>
                  <a:lnTo>
                    <a:pt x="360019" y="673100"/>
                  </a:lnTo>
                  <a:lnTo>
                    <a:pt x="358228" y="685800"/>
                  </a:lnTo>
                  <a:lnTo>
                    <a:pt x="358876" y="685800"/>
                  </a:lnTo>
                  <a:lnTo>
                    <a:pt x="358482" y="698500"/>
                  </a:lnTo>
                  <a:lnTo>
                    <a:pt x="356400" y="698500"/>
                  </a:lnTo>
                  <a:lnTo>
                    <a:pt x="341757" y="698500"/>
                  </a:lnTo>
                  <a:lnTo>
                    <a:pt x="345630" y="711200"/>
                  </a:lnTo>
                  <a:lnTo>
                    <a:pt x="357784" y="702043"/>
                  </a:lnTo>
                  <a:lnTo>
                    <a:pt x="361403" y="711200"/>
                  </a:lnTo>
                  <a:lnTo>
                    <a:pt x="371030" y="711200"/>
                  </a:lnTo>
                  <a:lnTo>
                    <a:pt x="369887" y="698500"/>
                  </a:lnTo>
                  <a:lnTo>
                    <a:pt x="365925" y="698500"/>
                  </a:lnTo>
                  <a:lnTo>
                    <a:pt x="367906" y="685800"/>
                  </a:lnTo>
                  <a:lnTo>
                    <a:pt x="363435" y="685800"/>
                  </a:lnTo>
                  <a:lnTo>
                    <a:pt x="364921" y="673100"/>
                  </a:lnTo>
                  <a:lnTo>
                    <a:pt x="367753" y="673100"/>
                  </a:lnTo>
                  <a:lnTo>
                    <a:pt x="370281" y="660400"/>
                  </a:lnTo>
                  <a:lnTo>
                    <a:pt x="372516" y="660400"/>
                  </a:lnTo>
                  <a:lnTo>
                    <a:pt x="374992" y="647700"/>
                  </a:lnTo>
                  <a:lnTo>
                    <a:pt x="372960" y="647700"/>
                  </a:lnTo>
                  <a:lnTo>
                    <a:pt x="366915" y="635000"/>
                  </a:lnTo>
                  <a:lnTo>
                    <a:pt x="357530" y="635000"/>
                  </a:lnTo>
                  <a:lnTo>
                    <a:pt x="351980" y="647700"/>
                  </a:lnTo>
                  <a:lnTo>
                    <a:pt x="331990" y="647700"/>
                  </a:lnTo>
                  <a:lnTo>
                    <a:pt x="328955" y="660400"/>
                  </a:lnTo>
                  <a:lnTo>
                    <a:pt x="304850" y="660400"/>
                  </a:lnTo>
                  <a:lnTo>
                    <a:pt x="302768" y="673100"/>
                  </a:lnTo>
                  <a:lnTo>
                    <a:pt x="320522" y="673100"/>
                  </a:lnTo>
                  <a:lnTo>
                    <a:pt x="320827" y="685800"/>
                  </a:lnTo>
                  <a:lnTo>
                    <a:pt x="321170" y="685800"/>
                  </a:lnTo>
                  <a:lnTo>
                    <a:pt x="321513" y="698500"/>
                  </a:lnTo>
                  <a:lnTo>
                    <a:pt x="317842" y="698500"/>
                  </a:lnTo>
                  <a:lnTo>
                    <a:pt x="309321" y="685800"/>
                  </a:lnTo>
                  <a:lnTo>
                    <a:pt x="306641" y="685800"/>
                  </a:lnTo>
                  <a:lnTo>
                    <a:pt x="306641" y="939800"/>
                  </a:lnTo>
                  <a:lnTo>
                    <a:pt x="305003" y="939800"/>
                  </a:lnTo>
                  <a:lnTo>
                    <a:pt x="305003" y="1003300"/>
                  </a:lnTo>
                  <a:lnTo>
                    <a:pt x="303466" y="1014209"/>
                  </a:lnTo>
                  <a:lnTo>
                    <a:pt x="303466" y="1028700"/>
                  </a:lnTo>
                  <a:lnTo>
                    <a:pt x="302615" y="1041400"/>
                  </a:lnTo>
                  <a:lnTo>
                    <a:pt x="299643" y="1041400"/>
                  </a:lnTo>
                  <a:lnTo>
                    <a:pt x="299643" y="1092200"/>
                  </a:lnTo>
                  <a:lnTo>
                    <a:pt x="297357" y="1104900"/>
                  </a:lnTo>
                  <a:lnTo>
                    <a:pt x="288175" y="1104900"/>
                  </a:lnTo>
                  <a:lnTo>
                    <a:pt x="288175" y="1168400"/>
                  </a:lnTo>
                  <a:lnTo>
                    <a:pt x="280289" y="1181100"/>
                  </a:lnTo>
                  <a:lnTo>
                    <a:pt x="275882" y="1181100"/>
                  </a:lnTo>
                  <a:lnTo>
                    <a:pt x="275882" y="1270000"/>
                  </a:lnTo>
                  <a:lnTo>
                    <a:pt x="272008" y="1270000"/>
                  </a:lnTo>
                  <a:lnTo>
                    <a:pt x="272008" y="1308100"/>
                  </a:lnTo>
                  <a:lnTo>
                    <a:pt x="271856" y="1308100"/>
                  </a:lnTo>
                  <a:lnTo>
                    <a:pt x="271856" y="1473200"/>
                  </a:lnTo>
                  <a:lnTo>
                    <a:pt x="269481" y="1473200"/>
                  </a:lnTo>
                  <a:lnTo>
                    <a:pt x="265658" y="1485900"/>
                  </a:lnTo>
                  <a:lnTo>
                    <a:pt x="257429" y="1485900"/>
                  </a:lnTo>
                  <a:lnTo>
                    <a:pt x="254152" y="1473200"/>
                  </a:lnTo>
                  <a:lnTo>
                    <a:pt x="252018" y="1473200"/>
                  </a:lnTo>
                  <a:lnTo>
                    <a:pt x="251815" y="1460500"/>
                  </a:lnTo>
                  <a:lnTo>
                    <a:pt x="269036" y="1460500"/>
                  </a:lnTo>
                  <a:lnTo>
                    <a:pt x="271856" y="1473200"/>
                  </a:lnTo>
                  <a:lnTo>
                    <a:pt x="271856" y="1308100"/>
                  </a:lnTo>
                  <a:lnTo>
                    <a:pt x="271564" y="1308100"/>
                  </a:lnTo>
                  <a:lnTo>
                    <a:pt x="271564" y="1320800"/>
                  </a:lnTo>
                  <a:lnTo>
                    <a:pt x="264617" y="1320800"/>
                  </a:lnTo>
                  <a:lnTo>
                    <a:pt x="265010" y="1308100"/>
                  </a:lnTo>
                  <a:lnTo>
                    <a:pt x="261988" y="1308100"/>
                  </a:lnTo>
                  <a:lnTo>
                    <a:pt x="261099" y="1295400"/>
                  </a:lnTo>
                  <a:lnTo>
                    <a:pt x="269773" y="1295400"/>
                  </a:lnTo>
                  <a:lnTo>
                    <a:pt x="272008" y="1308100"/>
                  </a:lnTo>
                  <a:lnTo>
                    <a:pt x="272008" y="1270000"/>
                  </a:lnTo>
                  <a:lnTo>
                    <a:pt x="270027" y="1270000"/>
                  </a:lnTo>
                  <a:lnTo>
                    <a:pt x="270471" y="1257300"/>
                  </a:lnTo>
                  <a:lnTo>
                    <a:pt x="274485" y="1257300"/>
                  </a:lnTo>
                  <a:lnTo>
                    <a:pt x="275882" y="1270000"/>
                  </a:lnTo>
                  <a:lnTo>
                    <a:pt x="275882" y="1181100"/>
                  </a:lnTo>
                  <a:lnTo>
                    <a:pt x="273989" y="1181100"/>
                  </a:lnTo>
                  <a:lnTo>
                    <a:pt x="266103" y="1168400"/>
                  </a:lnTo>
                  <a:lnTo>
                    <a:pt x="288175" y="1168400"/>
                  </a:lnTo>
                  <a:lnTo>
                    <a:pt x="288175" y="1104900"/>
                  </a:lnTo>
                  <a:lnTo>
                    <a:pt x="286245" y="1104900"/>
                  </a:lnTo>
                  <a:lnTo>
                    <a:pt x="286994" y="1092200"/>
                  </a:lnTo>
                  <a:lnTo>
                    <a:pt x="299643" y="1092200"/>
                  </a:lnTo>
                  <a:lnTo>
                    <a:pt x="299643" y="1041400"/>
                  </a:lnTo>
                  <a:lnTo>
                    <a:pt x="297459" y="1041400"/>
                  </a:lnTo>
                  <a:lnTo>
                    <a:pt x="294830" y="1028700"/>
                  </a:lnTo>
                  <a:lnTo>
                    <a:pt x="288937" y="1028700"/>
                  </a:lnTo>
                  <a:lnTo>
                    <a:pt x="294576" y="1016000"/>
                  </a:lnTo>
                  <a:lnTo>
                    <a:pt x="300482" y="1016000"/>
                  </a:lnTo>
                  <a:lnTo>
                    <a:pt x="303314" y="1028700"/>
                  </a:lnTo>
                  <a:lnTo>
                    <a:pt x="303466" y="1028700"/>
                  </a:lnTo>
                  <a:lnTo>
                    <a:pt x="303466" y="1014209"/>
                  </a:lnTo>
                  <a:lnTo>
                    <a:pt x="303212" y="1016000"/>
                  </a:lnTo>
                  <a:lnTo>
                    <a:pt x="300685" y="1016000"/>
                  </a:lnTo>
                  <a:lnTo>
                    <a:pt x="303364" y="1003300"/>
                  </a:lnTo>
                  <a:lnTo>
                    <a:pt x="305003" y="1003300"/>
                  </a:lnTo>
                  <a:lnTo>
                    <a:pt x="305003" y="939800"/>
                  </a:lnTo>
                  <a:lnTo>
                    <a:pt x="303860" y="939800"/>
                  </a:lnTo>
                  <a:lnTo>
                    <a:pt x="303860" y="965200"/>
                  </a:lnTo>
                  <a:lnTo>
                    <a:pt x="299796" y="965200"/>
                  </a:lnTo>
                  <a:lnTo>
                    <a:pt x="299694" y="977900"/>
                  </a:lnTo>
                  <a:lnTo>
                    <a:pt x="298945" y="990600"/>
                  </a:lnTo>
                  <a:lnTo>
                    <a:pt x="286842" y="990600"/>
                  </a:lnTo>
                  <a:lnTo>
                    <a:pt x="286740" y="987323"/>
                  </a:lnTo>
                  <a:lnTo>
                    <a:pt x="286740" y="1041400"/>
                  </a:lnTo>
                  <a:lnTo>
                    <a:pt x="286689" y="1066800"/>
                  </a:lnTo>
                  <a:lnTo>
                    <a:pt x="278701" y="1066800"/>
                  </a:lnTo>
                  <a:lnTo>
                    <a:pt x="278066" y="1079500"/>
                  </a:lnTo>
                  <a:lnTo>
                    <a:pt x="272453" y="1079500"/>
                  </a:lnTo>
                  <a:lnTo>
                    <a:pt x="271360" y="1066800"/>
                  </a:lnTo>
                  <a:lnTo>
                    <a:pt x="275386" y="1066800"/>
                  </a:lnTo>
                  <a:lnTo>
                    <a:pt x="278752" y="1054100"/>
                  </a:lnTo>
                  <a:lnTo>
                    <a:pt x="286689" y="1066800"/>
                  </a:lnTo>
                  <a:lnTo>
                    <a:pt x="286689" y="1041400"/>
                  </a:lnTo>
                  <a:lnTo>
                    <a:pt x="276567" y="1041400"/>
                  </a:lnTo>
                  <a:lnTo>
                    <a:pt x="268884" y="1054100"/>
                  </a:lnTo>
                  <a:lnTo>
                    <a:pt x="267639" y="1054100"/>
                  </a:lnTo>
                  <a:lnTo>
                    <a:pt x="266153" y="1066800"/>
                  </a:lnTo>
                  <a:lnTo>
                    <a:pt x="270027" y="1066800"/>
                  </a:lnTo>
                  <a:lnTo>
                    <a:pt x="270814" y="1079500"/>
                  </a:lnTo>
                  <a:lnTo>
                    <a:pt x="260896" y="1079500"/>
                  </a:lnTo>
                  <a:lnTo>
                    <a:pt x="260896" y="1333500"/>
                  </a:lnTo>
                  <a:lnTo>
                    <a:pt x="255346" y="1346200"/>
                  </a:lnTo>
                  <a:lnTo>
                    <a:pt x="247904" y="1346200"/>
                  </a:lnTo>
                  <a:lnTo>
                    <a:pt x="247904" y="1447800"/>
                  </a:lnTo>
                  <a:lnTo>
                    <a:pt x="247357" y="1447800"/>
                  </a:lnTo>
                  <a:lnTo>
                    <a:pt x="243776" y="1460500"/>
                  </a:lnTo>
                  <a:lnTo>
                    <a:pt x="233908" y="1460500"/>
                  </a:lnTo>
                  <a:lnTo>
                    <a:pt x="232117" y="1456004"/>
                  </a:lnTo>
                  <a:lnTo>
                    <a:pt x="232117" y="1473200"/>
                  </a:lnTo>
                  <a:lnTo>
                    <a:pt x="231279" y="1473200"/>
                  </a:lnTo>
                  <a:lnTo>
                    <a:pt x="231279" y="1524000"/>
                  </a:lnTo>
                  <a:lnTo>
                    <a:pt x="228396" y="1530210"/>
                  </a:lnTo>
                  <a:lnTo>
                    <a:pt x="228396" y="1638300"/>
                  </a:lnTo>
                  <a:lnTo>
                    <a:pt x="227901" y="1651000"/>
                  </a:lnTo>
                  <a:lnTo>
                    <a:pt x="208851" y="1651000"/>
                  </a:lnTo>
                  <a:lnTo>
                    <a:pt x="208851" y="1638300"/>
                  </a:lnTo>
                  <a:lnTo>
                    <a:pt x="228396" y="1638300"/>
                  </a:lnTo>
                  <a:lnTo>
                    <a:pt x="228396" y="1530210"/>
                  </a:lnTo>
                  <a:lnTo>
                    <a:pt x="225374" y="1536700"/>
                  </a:lnTo>
                  <a:lnTo>
                    <a:pt x="220560" y="1524000"/>
                  </a:lnTo>
                  <a:lnTo>
                    <a:pt x="222846" y="1511300"/>
                  </a:lnTo>
                  <a:lnTo>
                    <a:pt x="228498" y="1511300"/>
                  </a:lnTo>
                  <a:lnTo>
                    <a:pt x="228358" y="1524000"/>
                  </a:lnTo>
                  <a:lnTo>
                    <a:pt x="231279" y="1524000"/>
                  </a:lnTo>
                  <a:lnTo>
                    <a:pt x="231279" y="1473200"/>
                  </a:lnTo>
                  <a:lnTo>
                    <a:pt x="223685" y="1473200"/>
                  </a:lnTo>
                  <a:lnTo>
                    <a:pt x="224282" y="1460500"/>
                  </a:lnTo>
                  <a:lnTo>
                    <a:pt x="229044" y="1460500"/>
                  </a:lnTo>
                  <a:lnTo>
                    <a:pt x="232117" y="1473200"/>
                  </a:lnTo>
                  <a:lnTo>
                    <a:pt x="232117" y="1456004"/>
                  </a:lnTo>
                  <a:lnTo>
                    <a:pt x="228854" y="1447800"/>
                  </a:lnTo>
                  <a:lnTo>
                    <a:pt x="232422" y="1447800"/>
                  </a:lnTo>
                  <a:lnTo>
                    <a:pt x="234657" y="1435100"/>
                  </a:lnTo>
                  <a:lnTo>
                    <a:pt x="244919" y="1435100"/>
                  </a:lnTo>
                  <a:lnTo>
                    <a:pt x="247904" y="1447800"/>
                  </a:lnTo>
                  <a:lnTo>
                    <a:pt x="247904" y="1346200"/>
                  </a:lnTo>
                  <a:lnTo>
                    <a:pt x="243878" y="1346200"/>
                  </a:lnTo>
                  <a:lnTo>
                    <a:pt x="243039" y="1333500"/>
                  </a:lnTo>
                  <a:lnTo>
                    <a:pt x="260896" y="1333500"/>
                  </a:lnTo>
                  <a:lnTo>
                    <a:pt x="260896" y="1079500"/>
                  </a:lnTo>
                  <a:lnTo>
                    <a:pt x="256882" y="1079500"/>
                  </a:lnTo>
                  <a:lnTo>
                    <a:pt x="254800" y="1076261"/>
                  </a:lnTo>
                  <a:lnTo>
                    <a:pt x="254800" y="1130300"/>
                  </a:lnTo>
                  <a:lnTo>
                    <a:pt x="253796" y="1130300"/>
                  </a:lnTo>
                  <a:lnTo>
                    <a:pt x="252907" y="1143000"/>
                  </a:lnTo>
                  <a:lnTo>
                    <a:pt x="245021" y="1143000"/>
                  </a:lnTo>
                  <a:lnTo>
                    <a:pt x="245021" y="1282700"/>
                  </a:lnTo>
                  <a:lnTo>
                    <a:pt x="239420" y="1282700"/>
                  </a:lnTo>
                  <a:lnTo>
                    <a:pt x="239420" y="1358900"/>
                  </a:lnTo>
                  <a:lnTo>
                    <a:pt x="233019" y="1358900"/>
                  </a:lnTo>
                  <a:lnTo>
                    <a:pt x="232117" y="1346200"/>
                  </a:lnTo>
                  <a:lnTo>
                    <a:pt x="239115" y="1346200"/>
                  </a:lnTo>
                  <a:lnTo>
                    <a:pt x="239420" y="1358900"/>
                  </a:lnTo>
                  <a:lnTo>
                    <a:pt x="239420" y="1282700"/>
                  </a:lnTo>
                  <a:lnTo>
                    <a:pt x="224091" y="1282700"/>
                  </a:lnTo>
                  <a:lnTo>
                    <a:pt x="225564" y="1270000"/>
                  </a:lnTo>
                  <a:lnTo>
                    <a:pt x="226555" y="1270000"/>
                  </a:lnTo>
                  <a:lnTo>
                    <a:pt x="228866" y="1257300"/>
                  </a:lnTo>
                  <a:lnTo>
                    <a:pt x="238264" y="1257300"/>
                  </a:lnTo>
                  <a:lnTo>
                    <a:pt x="241249" y="1270000"/>
                  </a:lnTo>
                  <a:lnTo>
                    <a:pt x="243446" y="1270000"/>
                  </a:lnTo>
                  <a:lnTo>
                    <a:pt x="245021" y="1282700"/>
                  </a:lnTo>
                  <a:lnTo>
                    <a:pt x="245021" y="1143000"/>
                  </a:lnTo>
                  <a:lnTo>
                    <a:pt x="241401" y="1143000"/>
                  </a:lnTo>
                  <a:lnTo>
                    <a:pt x="237832" y="1131989"/>
                  </a:lnTo>
                  <a:lnTo>
                    <a:pt x="237832" y="1168400"/>
                  </a:lnTo>
                  <a:lnTo>
                    <a:pt x="222796" y="1168400"/>
                  </a:lnTo>
                  <a:lnTo>
                    <a:pt x="222008" y="1168400"/>
                  </a:lnTo>
                  <a:lnTo>
                    <a:pt x="222008" y="1193800"/>
                  </a:lnTo>
                  <a:lnTo>
                    <a:pt x="221056" y="1206500"/>
                  </a:lnTo>
                  <a:lnTo>
                    <a:pt x="218833" y="1206500"/>
                  </a:lnTo>
                  <a:lnTo>
                    <a:pt x="218833" y="1460500"/>
                  </a:lnTo>
                  <a:lnTo>
                    <a:pt x="217195" y="1473200"/>
                  </a:lnTo>
                  <a:lnTo>
                    <a:pt x="205625" y="1473200"/>
                  </a:lnTo>
                  <a:lnTo>
                    <a:pt x="200863" y="1460500"/>
                  </a:lnTo>
                  <a:lnTo>
                    <a:pt x="207365" y="1460500"/>
                  </a:lnTo>
                  <a:lnTo>
                    <a:pt x="216496" y="1447800"/>
                  </a:lnTo>
                  <a:lnTo>
                    <a:pt x="217093" y="1447800"/>
                  </a:lnTo>
                  <a:lnTo>
                    <a:pt x="217487" y="1460500"/>
                  </a:lnTo>
                  <a:lnTo>
                    <a:pt x="218833" y="1460500"/>
                  </a:lnTo>
                  <a:lnTo>
                    <a:pt x="218833" y="1206500"/>
                  </a:lnTo>
                  <a:lnTo>
                    <a:pt x="211734" y="1206500"/>
                  </a:lnTo>
                  <a:lnTo>
                    <a:pt x="211734" y="1244600"/>
                  </a:lnTo>
                  <a:lnTo>
                    <a:pt x="204939" y="1244600"/>
                  </a:lnTo>
                  <a:lnTo>
                    <a:pt x="204939" y="1333500"/>
                  </a:lnTo>
                  <a:lnTo>
                    <a:pt x="203644" y="1346200"/>
                  </a:lnTo>
                  <a:lnTo>
                    <a:pt x="194068" y="1346200"/>
                  </a:lnTo>
                  <a:lnTo>
                    <a:pt x="194068" y="1663700"/>
                  </a:lnTo>
                  <a:lnTo>
                    <a:pt x="188023" y="1676400"/>
                  </a:lnTo>
                  <a:lnTo>
                    <a:pt x="184696" y="1676400"/>
                  </a:lnTo>
                  <a:lnTo>
                    <a:pt x="184492" y="1689100"/>
                  </a:lnTo>
                  <a:lnTo>
                    <a:pt x="168719" y="1689100"/>
                  </a:lnTo>
                  <a:lnTo>
                    <a:pt x="166979" y="1681403"/>
                  </a:lnTo>
                  <a:lnTo>
                    <a:pt x="166979" y="1701800"/>
                  </a:lnTo>
                  <a:lnTo>
                    <a:pt x="165049" y="1714500"/>
                  </a:lnTo>
                  <a:lnTo>
                    <a:pt x="157264" y="1714500"/>
                  </a:lnTo>
                  <a:lnTo>
                    <a:pt x="155625" y="1701800"/>
                  </a:lnTo>
                  <a:lnTo>
                    <a:pt x="166979" y="1701800"/>
                  </a:lnTo>
                  <a:lnTo>
                    <a:pt x="166979" y="1681403"/>
                  </a:lnTo>
                  <a:lnTo>
                    <a:pt x="165849" y="1676400"/>
                  </a:lnTo>
                  <a:lnTo>
                    <a:pt x="181178" y="1676400"/>
                  </a:lnTo>
                  <a:lnTo>
                    <a:pt x="182016" y="1663700"/>
                  </a:lnTo>
                  <a:lnTo>
                    <a:pt x="194068" y="1663700"/>
                  </a:lnTo>
                  <a:lnTo>
                    <a:pt x="194068" y="1346200"/>
                  </a:lnTo>
                  <a:lnTo>
                    <a:pt x="191744" y="1346200"/>
                  </a:lnTo>
                  <a:lnTo>
                    <a:pt x="191744" y="1587500"/>
                  </a:lnTo>
                  <a:lnTo>
                    <a:pt x="185534" y="1600200"/>
                  </a:lnTo>
                  <a:lnTo>
                    <a:pt x="171996" y="1600200"/>
                  </a:lnTo>
                  <a:lnTo>
                    <a:pt x="169265" y="1587500"/>
                  </a:lnTo>
                  <a:lnTo>
                    <a:pt x="169760" y="1587500"/>
                  </a:lnTo>
                  <a:lnTo>
                    <a:pt x="173189" y="1574800"/>
                  </a:lnTo>
                  <a:lnTo>
                    <a:pt x="187921" y="1574800"/>
                  </a:lnTo>
                  <a:lnTo>
                    <a:pt x="188620" y="1587500"/>
                  </a:lnTo>
                  <a:lnTo>
                    <a:pt x="191744" y="1587500"/>
                  </a:lnTo>
                  <a:lnTo>
                    <a:pt x="191744" y="1346200"/>
                  </a:lnTo>
                  <a:lnTo>
                    <a:pt x="183311" y="1346200"/>
                  </a:lnTo>
                  <a:lnTo>
                    <a:pt x="185737" y="1333500"/>
                  </a:lnTo>
                  <a:lnTo>
                    <a:pt x="204939" y="1333500"/>
                  </a:lnTo>
                  <a:lnTo>
                    <a:pt x="204939" y="1244600"/>
                  </a:lnTo>
                  <a:lnTo>
                    <a:pt x="194767" y="1244600"/>
                  </a:lnTo>
                  <a:lnTo>
                    <a:pt x="194767" y="1295400"/>
                  </a:lnTo>
                  <a:lnTo>
                    <a:pt x="180771" y="1295400"/>
                  </a:lnTo>
                  <a:lnTo>
                    <a:pt x="179679" y="1282700"/>
                  </a:lnTo>
                  <a:lnTo>
                    <a:pt x="190601" y="1282700"/>
                  </a:lnTo>
                  <a:lnTo>
                    <a:pt x="194767" y="1295400"/>
                  </a:lnTo>
                  <a:lnTo>
                    <a:pt x="194767" y="1244600"/>
                  </a:lnTo>
                  <a:lnTo>
                    <a:pt x="191643" y="1244600"/>
                  </a:lnTo>
                  <a:lnTo>
                    <a:pt x="190944" y="1231900"/>
                  </a:lnTo>
                  <a:lnTo>
                    <a:pt x="192532" y="1231900"/>
                  </a:lnTo>
                  <a:lnTo>
                    <a:pt x="193979" y="1219200"/>
                  </a:lnTo>
                  <a:lnTo>
                    <a:pt x="199237" y="1219200"/>
                  </a:lnTo>
                  <a:lnTo>
                    <a:pt x="198335" y="1231900"/>
                  </a:lnTo>
                  <a:lnTo>
                    <a:pt x="208407" y="1231900"/>
                  </a:lnTo>
                  <a:lnTo>
                    <a:pt x="211734" y="1244600"/>
                  </a:lnTo>
                  <a:lnTo>
                    <a:pt x="211734" y="1206500"/>
                  </a:lnTo>
                  <a:lnTo>
                    <a:pt x="211429" y="1206500"/>
                  </a:lnTo>
                  <a:lnTo>
                    <a:pt x="210350" y="1193800"/>
                  </a:lnTo>
                  <a:lnTo>
                    <a:pt x="222008" y="1193800"/>
                  </a:lnTo>
                  <a:lnTo>
                    <a:pt x="222008" y="1168400"/>
                  </a:lnTo>
                  <a:lnTo>
                    <a:pt x="218528" y="1168400"/>
                  </a:lnTo>
                  <a:lnTo>
                    <a:pt x="216789" y="1181100"/>
                  </a:lnTo>
                  <a:lnTo>
                    <a:pt x="209346" y="1181100"/>
                  </a:lnTo>
                  <a:lnTo>
                    <a:pt x="209346" y="1193800"/>
                  </a:lnTo>
                  <a:lnTo>
                    <a:pt x="194475" y="1193800"/>
                  </a:lnTo>
                  <a:lnTo>
                    <a:pt x="196697" y="1181100"/>
                  </a:lnTo>
                  <a:lnTo>
                    <a:pt x="207810" y="1181100"/>
                  </a:lnTo>
                  <a:lnTo>
                    <a:pt x="209346" y="1193800"/>
                  </a:lnTo>
                  <a:lnTo>
                    <a:pt x="209346" y="1181100"/>
                  </a:lnTo>
                  <a:lnTo>
                    <a:pt x="208064" y="1181100"/>
                  </a:lnTo>
                  <a:lnTo>
                    <a:pt x="201955" y="1168400"/>
                  </a:lnTo>
                  <a:lnTo>
                    <a:pt x="198285" y="1168400"/>
                  </a:lnTo>
                  <a:lnTo>
                    <a:pt x="202107" y="1155700"/>
                  </a:lnTo>
                  <a:lnTo>
                    <a:pt x="209448" y="1155700"/>
                  </a:lnTo>
                  <a:lnTo>
                    <a:pt x="211975" y="1143000"/>
                  </a:lnTo>
                  <a:lnTo>
                    <a:pt x="219024" y="1155700"/>
                  </a:lnTo>
                  <a:lnTo>
                    <a:pt x="222796" y="1168400"/>
                  </a:lnTo>
                  <a:lnTo>
                    <a:pt x="227012" y="1155700"/>
                  </a:lnTo>
                  <a:lnTo>
                    <a:pt x="236880" y="1155700"/>
                  </a:lnTo>
                  <a:lnTo>
                    <a:pt x="237832" y="1168400"/>
                  </a:lnTo>
                  <a:lnTo>
                    <a:pt x="237832" y="1131989"/>
                  </a:lnTo>
                  <a:lnTo>
                    <a:pt x="237286" y="1130300"/>
                  </a:lnTo>
                  <a:lnTo>
                    <a:pt x="233413" y="1130300"/>
                  </a:lnTo>
                  <a:lnTo>
                    <a:pt x="228600" y="1117600"/>
                  </a:lnTo>
                  <a:lnTo>
                    <a:pt x="236143" y="1117600"/>
                  </a:lnTo>
                  <a:lnTo>
                    <a:pt x="238925" y="1104900"/>
                  </a:lnTo>
                  <a:lnTo>
                    <a:pt x="244081" y="1104900"/>
                  </a:lnTo>
                  <a:lnTo>
                    <a:pt x="243725" y="1117600"/>
                  </a:lnTo>
                  <a:lnTo>
                    <a:pt x="240512" y="1117600"/>
                  </a:lnTo>
                  <a:lnTo>
                    <a:pt x="246659" y="1130300"/>
                  </a:lnTo>
                  <a:lnTo>
                    <a:pt x="248691" y="1117600"/>
                  </a:lnTo>
                  <a:lnTo>
                    <a:pt x="253504" y="1117600"/>
                  </a:lnTo>
                  <a:lnTo>
                    <a:pt x="254800" y="1130300"/>
                  </a:lnTo>
                  <a:lnTo>
                    <a:pt x="254800" y="1076261"/>
                  </a:lnTo>
                  <a:lnTo>
                    <a:pt x="248742" y="1066800"/>
                  </a:lnTo>
                  <a:lnTo>
                    <a:pt x="256336" y="1066800"/>
                  </a:lnTo>
                  <a:lnTo>
                    <a:pt x="251625" y="1054100"/>
                  </a:lnTo>
                  <a:lnTo>
                    <a:pt x="260146" y="1054100"/>
                  </a:lnTo>
                  <a:lnTo>
                    <a:pt x="262585" y="1041400"/>
                  </a:lnTo>
                  <a:lnTo>
                    <a:pt x="266598" y="1041400"/>
                  </a:lnTo>
                  <a:lnTo>
                    <a:pt x="267792" y="1028700"/>
                  </a:lnTo>
                  <a:lnTo>
                    <a:pt x="286245" y="1028700"/>
                  </a:lnTo>
                  <a:lnTo>
                    <a:pt x="286740" y="1041400"/>
                  </a:lnTo>
                  <a:lnTo>
                    <a:pt x="286740" y="987323"/>
                  </a:lnTo>
                  <a:lnTo>
                    <a:pt x="286448" y="977900"/>
                  </a:lnTo>
                  <a:lnTo>
                    <a:pt x="290118" y="977900"/>
                  </a:lnTo>
                  <a:lnTo>
                    <a:pt x="293636" y="965200"/>
                  </a:lnTo>
                  <a:lnTo>
                    <a:pt x="292201" y="965200"/>
                  </a:lnTo>
                  <a:lnTo>
                    <a:pt x="293039" y="952500"/>
                  </a:lnTo>
                  <a:lnTo>
                    <a:pt x="301231" y="952500"/>
                  </a:lnTo>
                  <a:lnTo>
                    <a:pt x="303860" y="965200"/>
                  </a:lnTo>
                  <a:lnTo>
                    <a:pt x="303860" y="939800"/>
                  </a:lnTo>
                  <a:lnTo>
                    <a:pt x="301421" y="939800"/>
                  </a:lnTo>
                  <a:lnTo>
                    <a:pt x="303707" y="927100"/>
                  </a:lnTo>
                  <a:lnTo>
                    <a:pt x="306641" y="939800"/>
                  </a:lnTo>
                  <a:lnTo>
                    <a:pt x="306641" y="685800"/>
                  </a:lnTo>
                  <a:lnTo>
                    <a:pt x="281825" y="685800"/>
                  </a:lnTo>
                  <a:lnTo>
                    <a:pt x="281825" y="939800"/>
                  </a:lnTo>
                  <a:lnTo>
                    <a:pt x="279400" y="939800"/>
                  </a:lnTo>
                  <a:lnTo>
                    <a:pt x="274091" y="952500"/>
                  </a:lnTo>
                  <a:lnTo>
                    <a:pt x="268389" y="952500"/>
                  </a:lnTo>
                  <a:lnTo>
                    <a:pt x="266496" y="939800"/>
                  </a:lnTo>
                  <a:lnTo>
                    <a:pt x="260794" y="939800"/>
                  </a:lnTo>
                  <a:lnTo>
                    <a:pt x="261099" y="952500"/>
                  </a:lnTo>
                  <a:lnTo>
                    <a:pt x="262280" y="952500"/>
                  </a:lnTo>
                  <a:lnTo>
                    <a:pt x="259511" y="965200"/>
                  </a:lnTo>
                  <a:lnTo>
                    <a:pt x="262636" y="965200"/>
                  </a:lnTo>
                  <a:lnTo>
                    <a:pt x="263918" y="977900"/>
                  </a:lnTo>
                  <a:lnTo>
                    <a:pt x="265404" y="977900"/>
                  </a:lnTo>
                  <a:lnTo>
                    <a:pt x="262483" y="990600"/>
                  </a:lnTo>
                  <a:lnTo>
                    <a:pt x="272503" y="990600"/>
                  </a:lnTo>
                  <a:lnTo>
                    <a:pt x="271856" y="977900"/>
                  </a:lnTo>
                  <a:lnTo>
                    <a:pt x="280098" y="977900"/>
                  </a:lnTo>
                  <a:lnTo>
                    <a:pt x="281482" y="990600"/>
                  </a:lnTo>
                  <a:lnTo>
                    <a:pt x="279895" y="990600"/>
                  </a:lnTo>
                  <a:lnTo>
                    <a:pt x="275882" y="1003300"/>
                  </a:lnTo>
                  <a:lnTo>
                    <a:pt x="257619" y="1003300"/>
                  </a:lnTo>
                  <a:lnTo>
                    <a:pt x="254342" y="990600"/>
                  </a:lnTo>
                  <a:lnTo>
                    <a:pt x="248094" y="990600"/>
                  </a:lnTo>
                  <a:lnTo>
                    <a:pt x="248094" y="1054100"/>
                  </a:lnTo>
                  <a:lnTo>
                    <a:pt x="244729" y="1066800"/>
                  </a:lnTo>
                  <a:lnTo>
                    <a:pt x="243179" y="1060983"/>
                  </a:lnTo>
                  <a:lnTo>
                    <a:pt x="243179" y="1092200"/>
                  </a:lnTo>
                  <a:lnTo>
                    <a:pt x="236880" y="1092200"/>
                  </a:lnTo>
                  <a:lnTo>
                    <a:pt x="236334" y="1104900"/>
                  </a:lnTo>
                  <a:lnTo>
                    <a:pt x="235546" y="1104900"/>
                  </a:lnTo>
                  <a:lnTo>
                    <a:pt x="229044" y="1104900"/>
                  </a:lnTo>
                  <a:lnTo>
                    <a:pt x="229984" y="1092200"/>
                  </a:lnTo>
                  <a:lnTo>
                    <a:pt x="229844" y="1092200"/>
                  </a:lnTo>
                  <a:lnTo>
                    <a:pt x="233908" y="1079500"/>
                  </a:lnTo>
                  <a:lnTo>
                    <a:pt x="241642" y="1079500"/>
                  </a:lnTo>
                  <a:lnTo>
                    <a:pt x="243179" y="1092200"/>
                  </a:lnTo>
                  <a:lnTo>
                    <a:pt x="243179" y="1060983"/>
                  </a:lnTo>
                  <a:lnTo>
                    <a:pt x="241350" y="1054100"/>
                  </a:lnTo>
                  <a:lnTo>
                    <a:pt x="233311" y="1054100"/>
                  </a:lnTo>
                  <a:lnTo>
                    <a:pt x="236245" y="1041400"/>
                  </a:lnTo>
                  <a:lnTo>
                    <a:pt x="247307" y="1041400"/>
                  </a:lnTo>
                  <a:lnTo>
                    <a:pt x="241642" y="1054100"/>
                  </a:lnTo>
                  <a:lnTo>
                    <a:pt x="248094" y="1054100"/>
                  </a:lnTo>
                  <a:lnTo>
                    <a:pt x="248094" y="990600"/>
                  </a:lnTo>
                  <a:lnTo>
                    <a:pt x="244678" y="990600"/>
                  </a:lnTo>
                  <a:lnTo>
                    <a:pt x="239560" y="977900"/>
                  </a:lnTo>
                  <a:lnTo>
                    <a:pt x="254990" y="977900"/>
                  </a:lnTo>
                  <a:lnTo>
                    <a:pt x="258013" y="990600"/>
                  </a:lnTo>
                  <a:lnTo>
                    <a:pt x="262483" y="990600"/>
                  </a:lnTo>
                  <a:lnTo>
                    <a:pt x="261543" y="977900"/>
                  </a:lnTo>
                  <a:lnTo>
                    <a:pt x="255689" y="977900"/>
                  </a:lnTo>
                  <a:lnTo>
                    <a:pt x="255689" y="965200"/>
                  </a:lnTo>
                  <a:lnTo>
                    <a:pt x="259511" y="965200"/>
                  </a:lnTo>
                  <a:lnTo>
                    <a:pt x="249885" y="952500"/>
                  </a:lnTo>
                  <a:lnTo>
                    <a:pt x="244373" y="927100"/>
                  </a:lnTo>
                  <a:lnTo>
                    <a:pt x="272262" y="927100"/>
                  </a:lnTo>
                  <a:lnTo>
                    <a:pt x="281825" y="939800"/>
                  </a:lnTo>
                  <a:lnTo>
                    <a:pt x="281825" y="685800"/>
                  </a:lnTo>
                  <a:lnTo>
                    <a:pt x="281190" y="685800"/>
                  </a:lnTo>
                  <a:lnTo>
                    <a:pt x="282727" y="673100"/>
                  </a:lnTo>
                  <a:lnTo>
                    <a:pt x="275285" y="673100"/>
                  </a:lnTo>
                  <a:lnTo>
                    <a:pt x="268084" y="660400"/>
                  </a:lnTo>
                  <a:lnTo>
                    <a:pt x="260400" y="660400"/>
                  </a:lnTo>
                  <a:lnTo>
                    <a:pt x="264871" y="673100"/>
                  </a:lnTo>
                  <a:lnTo>
                    <a:pt x="271259" y="673100"/>
                  </a:lnTo>
                  <a:lnTo>
                    <a:pt x="277368" y="685800"/>
                  </a:lnTo>
                  <a:lnTo>
                    <a:pt x="274345" y="685800"/>
                  </a:lnTo>
                  <a:lnTo>
                    <a:pt x="272211" y="698500"/>
                  </a:lnTo>
                  <a:lnTo>
                    <a:pt x="269278" y="698500"/>
                  </a:lnTo>
                  <a:lnTo>
                    <a:pt x="269278" y="889000"/>
                  </a:lnTo>
                  <a:lnTo>
                    <a:pt x="268732" y="901700"/>
                  </a:lnTo>
                  <a:lnTo>
                    <a:pt x="257670" y="901700"/>
                  </a:lnTo>
                  <a:lnTo>
                    <a:pt x="258965" y="889000"/>
                  </a:lnTo>
                  <a:lnTo>
                    <a:pt x="269278" y="889000"/>
                  </a:lnTo>
                  <a:lnTo>
                    <a:pt x="269278" y="698500"/>
                  </a:lnTo>
                  <a:lnTo>
                    <a:pt x="260845" y="698500"/>
                  </a:lnTo>
                  <a:lnTo>
                    <a:pt x="258610" y="711200"/>
                  </a:lnTo>
                  <a:lnTo>
                    <a:pt x="254800" y="711200"/>
                  </a:lnTo>
                  <a:lnTo>
                    <a:pt x="258864" y="723900"/>
                  </a:lnTo>
                  <a:lnTo>
                    <a:pt x="263626" y="723900"/>
                  </a:lnTo>
                  <a:lnTo>
                    <a:pt x="263626" y="736600"/>
                  </a:lnTo>
                  <a:lnTo>
                    <a:pt x="262089" y="736600"/>
                  </a:lnTo>
                  <a:lnTo>
                    <a:pt x="258013" y="723900"/>
                  </a:lnTo>
                  <a:lnTo>
                    <a:pt x="259359" y="736600"/>
                  </a:lnTo>
                  <a:lnTo>
                    <a:pt x="252514" y="736600"/>
                  </a:lnTo>
                  <a:lnTo>
                    <a:pt x="247904" y="711200"/>
                  </a:lnTo>
                  <a:lnTo>
                    <a:pt x="247446" y="711200"/>
                  </a:lnTo>
                  <a:lnTo>
                    <a:pt x="249440" y="698500"/>
                  </a:lnTo>
                  <a:lnTo>
                    <a:pt x="260350" y="698500"/>
                  </a:lnTo>
                  <a:lnTo>
                    <a:pt x="261734" y="685800"/>
                  </a:lnTo>
                  <a:lnTo>
                    <a:pt x="244970" y="685800"/>
                  </a:lnTo>
                  <a:lnTo>
                    <a:pt x="241896" y="698500"/>
                  </a:lnTo>
                  <a:lnTo>
                    <a:pt x="238823" y="698500"/>
                  </a:lnTo>
                  <a:lnTo>
                    <a:pt x="235889" y="685800"/>
                  </a:lnTo>
                  <a:lnTo>
                    <a:pt x="239115" y="685800"/>
                  </a:lnTo>
                  <a:lnTo>
                    <a:pt x="234899" y="673100"/>
                  </a:lnTo>
                  <a:lnTo>
                    <a:pt x="244030" y="673100"/>
                  </a:lnTo>
                  <a:lnTo>
                    <a:pt x="249834" y="660400"/>
                  </a:lnTo>
                  <a:lnTo>
                    <a:pt x="255981" y="660400"/>
                  </a:lnTo>
                  <a:lnTo>
                    <a:pt x="255092" y="647700"/>
                  </a:lnTo>
                  <a:lnTo>
                    <a:pt x="244817" y="647700"/>
                  </a:lnTo>
                  <a:lnTo>
                    <a:pt x="247205" y="635000"/>
                  </a:lnTo>
                  <a:lnTo>
                    <a:pt x="243230" y="635000"/>
                  </a:lnTo>
                  <a:lnTo>
                    <a:pt x="242735" y="647700"/>
                  </a:lnTo>
                  <a:lnTo>
                    <a:pt x="232968" y="647700"/>
                  </a:lnTo>
                  <a:lnTo>
                    <a:pt x="230632" y="635000"/>
                  </a:lnTo>
                  <a:lnTo>
                    <a:pt x="230390" y="647700"/>
                  </a:lnTo>
                  <a:lnTo>
                    <a:pt x="222504" y="647700"/>
                  </a:lnTo>
                  <a:lnTo>
                    <a:pt x="218973" y="660400"/>
                  </a:lnTo>
                  <a:lnTo>
                    <a:pt x="209448" y="660400"/>
                  </a:lnTo>
                  <a:lnTo>
                    <a:pt x="212928" y="673100"/>
                  </a:lnTo>
                  <a:lnTo>
                    <a:pt x="216890" y="673100"/>
                  </a:lnTo>
                  <a:lnTo>
                    <a:pt x="220218" y="685800"/>
                  </a:lnTo>
                  <a:lnTo>
                    <a:pt x="226364" y="685800"/>
                  </a:lnTo>
                  <a:lnTo>
                    <a:pt x="228650" y="698500"/>
                  </a:lnTo>
                  <a:lnTo>
                    <a:pt x="234302" y="698500"/>
                  </a:lnTo>
                  <a:lnTo>
                    <a:pt x="233019" y="711200"/>
                  </a:lnTo>
                  <a:lnTo>
                    <a:pt x="241846" y="711200"/>
                  </a:lnTo>
                  <a:lnTo>
                    <a:pt x="242595" y="723900"/>
                  </a:lnTo>
                  <a:lnTo>
                    <a:pt x="228003" y="723900"/>
                  </a:lnTo>
                  <a:lnTo>
                    <a:pt x="230581" y="736600"/>
                  </a:lnTo>
                  <a:lnTo>
                    <a:pt x="233565" y="736600"/>
                  </a:lnTo>
                  <a:lnTo>
                    <a:pt x="231432" y="749300"/>
                  </a:lnTo>
                  <a:lnTo>
                    <a:pt x="225818" y="749300"/>
                  </a:lnTo>
                  <a:lnTo>
                    <a:pt x="227952" y="736600"/>
                  </a:lnTo>
                  <a:lnTo>
                    <a:pt x="219722" y="736600"/>
                  </a:lnTo>
                  <a:lnTo>
                    <a:pt x="214604" y="723900"/>
                  </a:lnTo>
                  <a:lnTo>
                    <a:pt x="214515" y="736600"/>
                  </a:lnTo>
                  <a:lnTo>
                    <a:pt x="215404" y="736600"/>
                  </a:lnTo>
                  <a:lnTo>
                    <a:pt x="219913" y="749300"/>
                  </a:lnTo>
                  <a:lnTo>
                    <a:pt x="224536" y="749300"/>
                  </a:lnTo>
                  <a:lnTo>
                    <a:pt x="229743" y="762000"/>
                  </a:lnTo>
                  <a:lnTo>
                    <a:pt x="234848" y="749300"/>
                  </a:lnTo>
                  <a:lnTo>
                    <a:pt x="239268" y="749300"/>
                  </a:lnTo>
                  <a:lnTo>
                    <a:pt x="235839" y="762000"/>
                  </a:lnTo>
                  <a:lnTo>
                    <a:pt x="234162" y="762000"/>
                  </a:lnTo>
                  <a:lnTo>
                    <a:pt x="234607" y="774700"/>
                  </a:lnTo>
                  <a:lnTo>
                    <a:pt x="247700" y="774700"/>
                  </a:lnTo>
                  <a:lnTo>
                    <a:pt x="256476" y="762000"/>
                  </a:lnTo>
                  <a:lnTo>
                    <a:pt x="257517" y="774700"/>
                  </a:lnTo>
                  <a:lnTo>
                    <a:pt x="256425" y="774700"/>
                  </a:lnTo>
                  <a:lnTo>
                    <a:pt x="254749" y="782129"/>
                  </a:lnTo>
                  <a:lnTo>
                    <a:pt x="254749" y="901700"/>
                  </a:lnTo>
                  <a:lnTo>
                    <a:pt x="251371" y="901700"/>
                  </a:lnTo>
                  <a:lnTo>
                    <a:pt x="245821" y="914400"/>
                  </a:lnTo>
                  <a:lnTo>
                    <a:pt x="243776" y="914400"/>
                  </a:lnTo>
                  <a:lnTo>
                    <a:pt x="242392" y="901700"/>
                  </a:lnTo>
                  <a:lnTo>
                    <a:pt x="233908" y="901700"/>
                  </a:lnTo>
                  <a:lnTo>
                    <a:pt x="232613" y="898359"/>
                  </a:lnTo>
                  <a:lnTo>
                    <a:pt x="232613" y="1041400"/>
                  </a:lnTo>
                  <a:lnTo>
                    <a:pt x="220611" y="1041400"/>
                  </a:lnTo>
                  <a:lnTo>
                    <a:pt x="220611" y="1117600"/>
                  </a:lnTo>
                  <a:lnTo>
                    <a:pt x="216789" y="1130300"/>
                  </a:lnTo>
                  <a:lnTo>
                    <a:pt x="214210" y="1117600"/>
                  </a:lnTo>
                  <a:lnTo>
                    <a:pt x="209550" y="1130300"/>
                  </a:lnTo>
                  <a:lnTo>
                    <a:pt x="207568" y="1117600"/>
                  </a:lnTo>
                  <a:lnTo>
                    <a:pt x="211582" y="1117600"/>
                  </a:lnTo>
                  <a:lnTo>
                    <a:pt x="211391" y="1104900"/>
                  </a:lnTo>
                  <a:lnTo>
                    <a:pt x="218922" y="1104900"/>
                  </a:lnTo>
                  <a:lnTo>
                    <a:pt x="214363" y="1117600"/>
                  </a:lnTo>
                  <a:lnTo>
                    <a:pt x="220611" y="1117600"/>
                  </a:lnTo>
                  <a:lnTo>
                    <a:pt x="220611" y="1041400"/>
                  </a:lnTo>
                  <a:lnTo>
                    <a:pt x="214655" y="1041400"/>
                  </a:lnTo>
                  <a:lnTo>
                    <a:pt x="211886" y="1030960"/>
                  </a:lnTo>
                  <a:lnTo>
                    <a:pt x="211886" y="1092200"/>
                  </a:lnTo>
                  <a:lnTo>
                    <a:pt x="209550" y="1092200"/>
                  </a:lnTo>
                  <a:lnTo>
                    <a:pt x="206717" y="1104900"/>
                  </a:lnTo>
                  <a:lnTo>
                    <a:pt x="205079" y="1104900"/>
                  </a:lnTo>
                  <a:lnTo>
                    <a:pt x="204584" y="1092200"/>
                  </a:lnTo>
                  <a:lnTo>
                    <a:pt x="197192" y="1092200"/>
                  </a:lnTo>
                  <a:lnTo>
                    <a:pt x="198437" y="1079500"/>
                  </a:lnTo>
                  <a:lnTo>
                    <a:pt x="208851" y="1079500"/>
                  </a:lnTo>
                  <a:lnTo>
                    <a:pt x="211886" y="1092200"/>
                  </a:lnTo>
                  <a:lnTo>
                    <a:pt x="211886" y="1030960"/>
                  </a:lnTo>
                  <a:lnTo>
                    <a:pt x="211289" y="1028700"/>
                  </a:lnTo>
                  <a:lnTo>
                    <a:pt x="217589" y="1028700"/>
                  </a:lnTo>
                  <a:lnTo>
                    <a:pt x="218135" y="1016000"/>
                  </a:lnTo>
                  <a:lnTo>
                    <a:pt x="219278" y="1016000"/>
                  </a:lnTo>
                  <a:lnTo>
                    <a:pt x="217144" y="1003300"/>
                  </a:lnTo>
                  <a:lnTo>
                    <a:pt x="214604" y="1003300"/>
                  </a:lnTo>
                  <a:lnTo>
                    <a:pt x="215150" y="990600"/>
                  </a:lnTo>
                  <a:lnTo>
                    <a:pt x="223088" y="990600"/>
                  </a:lnTo>
                  <a:lnTo>
                    <a:pt x="220459" y="1003300"/>
                  </a:lnTo>
                  <a:lnTo>
                    <a:pt x="227901" y="1003300"/>
                  </a:lnTo>
                  <a:lnTo>
                    <a:pt x="226669" y="1016000"/>
                  </a:lnTo>
                  <a:lnTo>
                    <a:pt x="220814" y="1028700"/>
                  </a:lnTo>
                  <a:lnTo>
                    <a:pt x="232575" y="1028700"/>
                  </a:lnTo>
                  <a:lnTo>
                    <a:pt x="232613" y="1041400"/>
                  </a:lnTo>
                  <a:lnTo>
                    <a:pt x="232613" y="898359"/>
                  </a:lnTo>
                  <a:lnTo>
                    <a:pt x="231178" y="894651"/>
                  </a:lnTo>
                  <a:lnTo>
                    <a:pt x="231178" y="952500"/>
                  </a:lnTo>
                  <a:lnTo>
                    <a:pt x="230136" y="965200"/>
                  </a:lnTo>
                  <a:lnTo>
                    <a:pt x="228854" y="977900"/>
                  </a:lnTo>
                  <a:lnTo>
                    <a:pt x="207860" y="977900"/>
                  </a:lnTo>
                  <a:lnTo>
                    <a:pt x="207860" y="1041400"/>
                  </a:lnTo>
                  <a:lnTo>
                    <a:pt x="198437" y="1041400"/>
                  </a:lnTo>
                  <a:lnTo>
                    <a:pt x="197104" y="1054100"/>
                  </a:lnTo>
                  <a:lnTo>
                    <a:pt x="194424" y="1041400"/>
                  </a:lnTo>
                  <a:lnTo>
                    <a:pt x="190893" y="1041400"/>
                  </a:lnTo>
                  <a:lnTo>
                    <a:pt x="190893" y="1117600"/>
                  </a:lnTo>
                  <a:lnTo>
                    <a:pt x="183159" y="1117600"/>
                  </a:lnTo>
                  <a:lnTo>
                    <a:pt x="178943" y="1130300"/>
                  </a:lnTo>
                  <a:lnTo>
                    <a:pt x="177952" y="1130300"/>
                  </a:lnTo>
                  <a:lnTo>
                    <a:pt x="177952" y="1485900"/>
                  </a:lnTo>
                  <a:lnTo>
                    <a:pt x="174078" y="1498600"/>
                  </a:lnTo>
                  <a:lnTo>
                    <a:pt x="160337" y="1498600"/>
                  </a:lnTo>
                  <a:lnTo>
                    <a:pt x="158851" y="1511300"/>
                  </a:lnTo>
                  <a:lnTo>
                    <a:pt x="129933" y="1511300"/>
                  </a:lnTo>
                  <a:lnTo>
                    <a:pt x="135686" y="1498600"/>
                  </a:lnTo>
                  <a:lnTo>
                    <a:pt x="158457" y="1498600"/>
                  </a:lnTo>
                  <a:lnTo>
                    <a:pt x="151066" y="1485900"/>
                  </a:lnTo>
                  <a:lnTo>
                    <a:pt x="150368" y="1485900"/>
                  </a:lnTo>
                  <a:lnTo>
                    <a:pt x="151650" y="1473200"/>
                  </a:lnTo>
                  <a:lnTo>
                    <a:pt x="159448" y="1473200"/>
                  </a:lnTo>
                  <a:lnTo>
                    <a:pt x="160439" y="1460500"/>
                  </a:lnTo>
                  <a:lnTo>
                    <a:pt x="162318" y="1460500"/>
                  </a:lnTo>
                  <a:lnTo>
                    <a:pt x="163068" y="1447800"/>
                  </a:lnTo>
                  <a:lnTo>
                    <a:pt x="170116" y="1447800"/>
                  </a:lnTo>
                  <a:lnTo>
                    <a:pt x="173380" y="1460500"/>
                  </a:lnTo>
                  <a:lnTo>
                    <a:pt x="173139" y="1460500"/>
                  </a:lnTo>
                  <a:lnTo>
                    <a:pt x="169862" y="1473200"/>
                  </a:lnTo>
                  <a:lnTo>
                    <a:pt x="174472" y="1473200"/>
                  </a:lnTo>
                  <a:lnTo>
                    <a:pt x="177698" y="1485900"/>
                  </a:lnTo>
                  <a:lnTo>
                    <a:pt x="177952" y="1485900"/>
                  </a:lnTo>
                  <a:lnTo>
                    <a:pt x="177952" y="1130300"/>
                  </a:lnTo>
                  <a:lnTo>
                    <a:pt x="173837" y="1130300"/>
                  </a:lnTo>
                  <a:lnTo>
                    <a:pt x="173837" y="1422400"/>
                  </a:lnTo>
                  <a:lnTo>
                    <a:pt x="170611" y="1435100"/>
                  </a:lnTo>
                  <a:lnTo>
                    <a:pt x="163017" y="1422400"/>
                  </a:lnTo>
                  <a:lnTo>
                    <a:pt x="161823" y="1422400"/>
                  </a:lnTo>
                  <a:lnTo>
                    <a:pt x="163957" y="1409700"/>
                  </a:lnTo>
                  <a:lnTo>
                    <a:pt x="169113" y="1409700"/>
                  </a:lnTo>
                  <a:lnTo>
                    <a:pt x="170256" y="1422400"/>
                  </a:lnTo>
                  <a:lnTo>
                    <a:pt x="173837" y="1422400"/>
                  </a:lnTo>
                  <a:lnTo>
                    <a:pt x="173837" y="1130300"/>
                  </a:lnTo>
                  <a:lnTo>
                    <a:pt x="171945" y="1130300"/>
                  </a:lnTo>
                  <a:lnTo>
                    <a:pt x="171945" y="1181100"/>
                  </a:lnTo>
                  <a:lnTo>
                    <a:pt x="162267" y="1181100"/>
                  </a:lnTo>
                  <a:lnTo>
                    <a:pt x="164160" y="1168400"/>
                  </a:lnTo>
                  <a:lnTo>
                    <a:pt x="170751" y="1168400"/>
                  </a:lnTo>
                  <a:lnTo>
                    <a:pt x="171945" y="1181100"/>
                  </a:lnTo>
                  <a:lnTo>
                    <a:pt x="171945" y="1130300"/>
                  </a:lnTo>
                  <a:lnTo>
                    <a:pt x="169214" y="1130300"/>
                  </a:lnTo>
                  <a:lnTo>
                    <a:pt x="167525" y="1117600"/>
                  </a:lnTo>
                  <a:lnTo>
                    <a:pt x="182016" y="1117600"/>
                  </a:lnTo>
                  <a:lnTo>
                    <a:pt x="181622" y="1104900"/>
                  </a:lnTo>
                  <a:lnTo>
                    <a:pt x="190398" y="1104900"/>
                  </a:lnTo>
                  <a:lnTo>
                    <a:pt x="190893" y="1117600"/>
                  </a:lnTo>
                  <a:lnTo>
                    <a:pt x="190893" y="1041400"/>
                  </a:lnTo>
                  <a:lnTo>
                    <a:pt x="190842" y="1066800"/>
                  </a:lnTo>
                  <a:lnTo>
                    <a:pt x="186982" y="1074127"/>
                  </a:lnTo>
                  <a:lnTo>
                    <a:pt x="186982" y="1092200"/>
                  </a:lnTo>
                  <a:lnTo>
                    <a:pt x="174421" y="1092200"/>
                  </a:lnTo>
                  <a:lnTo>
                    <a:pt x="170510" y="1079500"/>
                  </a:lnTo>
                  <a:lnTo>
                    <a:pt x="170510" y="1092200"/>
                  </a:lnTo>
                  <a:lnTo>
                    <a:pt x="157810" y="1092200"/>
                  </a:lnTo>
                  <a:lnTo>
                    <a:pt x="157162" y="1079500"/>
                  </a:lnTo>
                  <a:lnTo>
                    <a:pt x="164947" y="1079500"/>
                  </a:lnTo>
                  <a:lnTo>
                    <a:pt x="163118" y="1066800"/>
                  </a:lnTo>
                  <a:lnTo>
                    <a:pt x="172745" y="1066800"/>
                  </a:lnTo>
                  <a:lnTo>
                    <a:pt x="174828" y="1079500"/>
                  </a:lnTo>
                  <a:lnTo>
                    <a:pt x="182270" y="1079500"/>
                  </a:lnTo>
                  <a:lnTo>
                    <a:pt x="186982" y="1092200"/>
                  </a:lnTo>
                  <a:lnTo>
                    <a:pt x="186982" y="1074127"/>
                  </a:lnTo>
                  <a:lnTo>
                    <a:pt x="184150" y="1079500"/>
                  </a:lnTo>
                  <a:lnTo>
                    <a:pt x="183807" y="1066800"/>
                  </a:lnTo>
                  <a:lnTo>
                    <a:pt x="190842" y="1066800"/>
                  </a:lnTo>
                  <a:lnTo>
                    <a:pt x="190842" y="1041400"/>
                  </a:lnTo>
                  <a:lnTo>
                    <a:pt x="185293" y="1041400"/>
                  </a:lnTo>
                  <a:lnTo>
                    <a:pt x="184988" y="1028700"/>
                  </a:lnTo>
                  <a:lnTo>
                    <a:pt x="176809" y="1028700"/>
                  </a:lnTo>
                  <a:lnTo>
                    <a:pt x="173977" y="1041400"/>
                  </a:lnTo>
                  <a:lnTo>
                    <a:pt x="168973" y="1028700"/>
                  </a:lnTo>
                  <a:lnTo>
                    <a:pt x="167132" y="1028700"/>
                  </a:lnTo>
                  <a:lnTo>
                    <a:pt x="161582" y="1016000"/>
                  </a:lnTo>
                  <a:lnTo>
                    <a:pt x="153835" y="1016000"/>
                  </a:lnTo>
                  <a:lnTo>
                    <a:pt x="150812" y="1003300"/>
                  </a:lnTo>
                  <a:lnTo>
                    <a:pt x="152196" y="1003300"/>
                  </a:lnTo>
                  <a:lnTo>
                    <a:pt x="155422" y="990600"/>
                  </a:lnTo>
                  <a:lnTo>
                    <a:pt x="157556" y="1003300"/>
                  </a:lnTo>
                  <a:lnTo>
                    <a:pt x="177749" y="1003300"/>
                  </a:lnTo>
                  <a:lnTo>
                    <a:pt x="181965" y="1016000"/>
                  </a:lnTo>
                  <a:lnTo>
                    <a:pt x="184696" y="1016000"/>
                  </a:lnTo>
                  <a:lnTo>
                    <a:pt x="186778" y="1028700"/>
                  </a:lnTo>
                  <a:lnTo>
                    <a:pt x="206629" y="1028700"/>
                  </a:lnTo>
                  <a:lnTo>
                    <a:pt x="207860" y="1041400"/>
                  </a:lnTo>
                  <a:lnTo>
                    <a:pt x="207860" y="977900"/>
                  </a:lnTo>
                  <a:lnTo>
                    <a:pt x="192582" y="977900"/>
                  </a:lnTo>
                  <a:lnTo>
                    <a:pt x="192341" y="965200"/>
                  </a:lnTo>
                  <a:lnTo>
                    <a:pt x="196253" y="965200"/>
                  </a:lnTo>
                  <a:lnTo>
                    <a:pt x="195059" y="952500"/>
                  </a:lnTo>
                  <a:lnTo>
                    <a:pt x="192786" y="952500"/>
                  </a:lnTo>
                  <a:lnTo>
                    <a:pt x="190055" y="939800"/>
                  </a:lnTo>
                  <a:lnTo>
                    <a:pt x="183451" y="939800"/>
                  </a:lnTo>
                  <a:lnTo>
                    <a:pt x="183451" y="965200"/>
                  </a:lnTo>
                  <a:lnTo>
                    <a:pt x="179539" y="977900"/>
                  </a:lnTo>
                  <a:lnTo>
                    <a:pt x="179044" y="977900"/>
                  </a:lnTo>
                  <a:lnTo>
                    <a:pt x="177457" y="965200"/>
                  </a:lnTo>
                  <a:lnTo>
                    <a:pt x="183451" y="965200"/>
                  </a:lnTo>
                  <a:lnTo>
                    <a:pt x="183451" y="939800"/>
                  </a:lnTo>
                  <a:lnTo>
                    <a:pt x="178003" y="939800"/>
                  </a:lnTo>
                  <a:lnTo>
                    <a:pt x="182410" y="927100"/>
                  </a:lnTo>
                  <a:lnTo>
                    <a:pt x="193230" y="939800"/>
                  </a:lnTo>
                  <a:lnTo>
                    <a:pt x="193878" y="939800"/>
                  </a:lnTo>
                  <a:lnTo>
                    <a:pt x="197192" y="952500"/>
                  </a:lnTo>
                  <a:lnTo>
                    <a:pt x="210743" y="952500"/>
                  </a:lnTo>
                  <a:lnTo>
                    <a:pt x="207568" y="939800"/>
                  </a:lnTo>
                  <a:lnTo>
                    <a:pt x="215061" y="939800"/>
                  </a:lnTo>
                  <a:lnTo>
                    <a:pt x="215506" y="952500"/>
                  </a:lnTo>
                  <a:lnTo>
                    <a:pt x="217436" y="952500"/>
                  </a:lnTo>
                  <a:lnTo>
                    <a:pt x="222453" y="965200"/>
                  </a:lnTo>
                  <a:lnTo>
                    <a:pt x="223494" y="965200"/>
                  </a:lnTo>
                  <a:lnTo>
                    <a:pt x="228396" y="952500"/>
                  </a:lnTo>
                  <a:lnTo>
                    <a:pt x="231178" y="952500"/>
                  </a:lnTo>
                  <a:lnTo>
                    <a:pt x="231178" y="894651"/>
                  </a:lnTo>
                  <a:lnTo>
                    <a:pt x="228993" y="889000"/>
                  </a:lnTo>
                  <a:lnTo>
                    <a:pt x="225475" y="889000"/>
                  </a:lnTo>
                  <a:lnTo>
                    <a:pt x="229095" y="876300"/>
                  </a:lnTo>
                  <a:lnTo>
                    <a:pt x="221157" y="876300"/>
                  </a:lnTo>
                  <a:lnTo>
                    <a:pt x="220611" y="863600"/>
                  </a:lnTo>
                  <a:lnTo>
                    <a:pt x="238467" y="863600"/>
                  </a:lnTo>
                  <a:lnTo>
                    <a:pt x="237083" y="876300"/>
                  </a:lnTo>
                  <a:lnTo>
                    <a:pt x="243281" y="876300"/>
                  </a:lnTo>
                  <a:lnTo>
                    <a:pt x="242341" y="889000"/>
                  </a:lnTo>
                  <a:lnTo>
                    <a:pt x="252857" y="889000"/>
                  </a:lnTo>
                  <a:lnTo>
                    <a:pt x="254749" y="901700"/>
                  </a:lnTo>
                  <a:lnTo>
                    <a:pt x="254749" y="782129"/>
                  </a:lnTo>
                  <a:lnTo>
                    <a:pt x="253555" y="787400"/>
                  </a:lnTo>
                  <a:lnTo>
                    <a:pt x="247599" y="787400"/>
                  </a:lnTo>
                  <a:lnTo>
                    <a:pt x="247599" y="812800"/>
                  </a:lnTo>
                  <a:lnTo>
                    <a:pt x="246761" y="825500"/>
                  </a:lnTo>
                  <a:lnTo>
                    <a:pt x="233210" y="825500"/>
                  </a:lnTo>
                  <a:lnTo>
                    <a:pt x="234162" y="812800"/>
                  </a:lnTo>
                  <a:lnTo>
                    <a:pt x="247599" y="812800"/>
                  </a:lnTo>
                  <a:lnTo>
                    <a:pt x="247599" y="787400"/>
                  </a:lnTo>
                  <a:lnTo>
                    <a:pt x="235394" y="787400"/>
                  </a:lnTo>
                  <a:lnTo>
                    <a:pt x="232321" y="800100"/>
                  </a:lnTo>
                  <a:lnTo>
                    <a:pt x="233159" y="800100"/>
                  </a:lnTo>
                  <a:lnTo>
                    <a:pt x="233159" y="812800"/>
                  </a:lnTo>
                  <a:lnTo>
                    <a:pt x="224180" y="812800"/>
                  </a:lnTo>
                  <a:lnTo>
                    <a:pt x="221703" y="800100"/>
                  </a:lnTo>
                  <a:lnTo>
                    <a:pt x="217043" y="800100"/>
                  </a:lnTo>
                  <a:lnTo>
                    <a:pt x="217043" y="838200"/>
                  </a:lnTo>
                  <a:lnTo>
                    <a:pt x="215353" y="850900"/>
                  </a:lnTo>
                  <a:lnTo>
                    <a:pt x="200621" y="850900"/>
                  </a:lnTo>
                  <a:lnTo>
                    <a:pt x="199872" y="838200"/>
                  </a:lnTo>
                  <a:lnTo>
                    <a:pt x="185191" y="838200"/>
                  </a:lnTo>
                  <a:lnTo>
                    <a:pt x="184950" y="825500"/>
                  </a:lnTo>
                  <a:lnTo>
                    <a:pt x="196062" y="825500"/>
                  </a:lnTo>
                  <a:lnTo>
                    <a:pt x="194614" y="812800"/>
                  </a:lnTo>
                  <a:lnTo>
                    <a:pt x="204139" y="812800"/>
                  </a:lnTo>
                  <a:lnTo>
                    <a:pt x="204000" y="825500"/>
                  </a:lnTo>
                  <a:lnTo>
                    <a:pt x="210896" y="825500"/>
                  </a:lnTo>
                  <a:lnTo>
                    <a:pt x="212280" y="838200"/>
                  </a:lnTo>
                  <a:lnTo>
                    <a:pt x="217043" y="838200"/>
                  </a:lnTo>
                  <a:lnTo>
                    <a:pt x="217043" y="800100"/>
                  </a:lnTo>
                  <a:lnTo>
                    <a:pt x="214807" y="800100"/>
                  </a:lnTo>
                  <a:lnTo>
                    <a:pt x="213918" y="812800"/>
                  </a:lnTo>
                  <a:lnTo>
                    <a:pt x="206870" y="812800"/>
                  </a:lnTo>
                  <a:lnTo>
                    <a:pt x="206629" y="800100"/>
                  </a:lnTo>
                  <a:lnTo>
                    <a:pt x="197053" y="800100"/>
                  </a:lnTo>
                  <a:lnTo>
                    <a:pt x="198196" y="787400"/>
                  </a:lnTo>
                  <a:lnTo>
                    <a:pt x="194475" y="795680"/>
                  </a:lnTo>
                  <a:lnTo>
                    <a:pt x="194475" y="812800"/>
                  </a:lnTo>
                  <a:lnTo>
                    <a:pt x="184988" y="812800"/>
                  </a:lnTo>
                  <a:lnTo>
                    <a:pt x="183362" y="800100"/>
                  </a:lnTo>
                  <a:lnTo>
                    <a:pt x="190601" y="800100"/>
                  </a:lnTo>
                  <a:lnTo>
                    <a:pt x="194475" y="812800"/>
                  </a:lnTo>
                  <a:lnTo>
                    <a:pt x="194475" y="795680"/>
                  </a:lnTo>
                  <a:lnTo>
                    <a:pt x="192481" y="800100"/>
                  </a:lnTo>
                  <a:lnTo>
                    <a:pt x="194919" y="787400"/>
                  </a:lnTo>
                  <a:lnTo>
                    <a:pt x="180873" y="787400"/>
                  </a:lnTo>
                  <a:lnTo>
                    <a:pt x="184302" y="774700"/>
                  </a:lnTo>
                  <a:lnTo>
                    <a:pt x="186080" y="774700"/>
                  </a:lnTo>
                  <a:lnTo>
                    <a:pt x="185991" y="762000"/>
                  </a:lnTo>
                  <a:lnTo>
                    <a:pt x="203250" y="762000"/>
                  </a:lnTo>
                  <a:lnTo>
                    <a:pt x="204889" y="774700"/>
                  </a:lnTo>
                  <a:lnTo>
                    <a:pt x="205981" y="774700"/>
                  </a:lnTo>
                  <a:lnTo>
                    <a:pt x="206476" y="787400"/>
                  </a:lnTo>
                  <a:lnTo>
                    <a:pt x="213067" y="787400"/>
                  </a:lnTo>
                  <a:lnTo>
                    <a:pt x="213067" y="774700"/>
                  </a:lnTo>
                  <a:lnTo>
                    <a:pt x="217043" y="787400"/>
                  </a:lnTo>
                  <a:lnTo>
                    <a:pt x="218579" y="774700"/>
                  </a:lnTo>
                  <a:lnTo>
                    <a:pt x="216001" y="774700"/>
                  </a:lnTo>
                  <a:lnTo>
                    <a:pt x="216649" y="762000"/>
                  </a:lnTo>
                  <a:lnTo>
                    <a:pt x="221805" y="762000"/>
                  </a:lnTo>
                  <a:lnTo>
                    <a:pt x="219417" y="749300"/>
                  </a:lnTo>
                  <a:lnTo>
                    <a:pt x="171246" y="749300"/>
                  </a:lnTo>
                  <a:lnTo>
                    <a:pt x="171246" y="787400"/>
                  </a:lnTo>
                  <a:lnTo>
                    <a:pt x="159639" y="787400"/>
                  </a:lnTo>
                  <a:lnTo>
                    <a:pt x="159994" y="774700"/>
                  </a:lnTo>
                  <a:lnTo>
                    <a:pt x="169862" y="774700"/>
                  </a:lnTo>
                  <a:lnTo>
                    <a:pt x="171246" y="787400"/>
                  </a:lnTo>
                  <a:lnTo>
                    <a:pt x="171246" y="749300"/>
                  </a:lnTo>
                  <a:lnTo>
                    <a:pt x="162915" y="749300"/>
                  </a:lnTo>
                  <a:lnTo>
                    <a:pt x="162128" y="762000"/>
                  </a:lnTo>
                  <a:lnTo>
                    <a:pt x="144411" y="762000"/>
                  </a:lnTo>
                  <a:lnTo>
                    <a:pt x="140296" y="774700"/>
                  </a:lnTo>
                  <a:lnTo>
                    <a:pt x="130619" y="774700"/>
                  </a:lnTo>
                  <a:lnTo>
                    <a:pt x="130771" y="800100"/>
                  </a:lnTo>
                  <a:lnTo>
                    <a:pt x="127749" y="800100"/>
                  </a:lnTo>
                  <a:lnTo>
                    <a:pt x="127304" y="812800"/>
                  </a:lnTo>
                  <a:lnTo>
                    <a:pt x="135483" y="812800"/>
                  </a:lnTo>
                  <a:lnTo>
                    <a:pt x="143814" y="812800"/>
                  </a:lnTo>
                  <a:lnTo>
                    <a:pt x="140500" y="825500"/>
                  </a:lnTo>
                  <a:lnTo>
                    <a:pt x="135483" y="812800"/>
                  </a:lnTo>
                  <a:lnTo>
                    <a:pt x="131368" y="825500"/>
                  </a:lnTo>
                  <a:lnTo>
                    <a:pt x="133299" y="825500"/>
                  </a:lnTo>
                  <a:lnTo>
                    <a:pt x="134937" y="838200"/>
                  </a:lnTo>
                  <a:lnTo>
                    <a:pt x="145351" y="838200"/>
                  </a:lnTo>
                  <a:lnTo>
                    <a:pt x="144754" y="844626"/>
                  </a:lnTo>
                  <a:lnTo>
                    <a:pt x="144754" y="1117600"/>
                  </a:lnTo>
                  <a:lnTo>
                    <a:pt x="142582" y="1117600"/>
                  </a:lnTo>
                  <a:lnTo>
                    <a:pt x="142582" y="1435100"/>
                  </a:lnTo>
                  <a:lnTo>
                    <a:pt x="139458" y="1447800"/>
                  </a:lnTo>
                  <a:lnTo>
                    <a:pt x="132207" y="1447800"/>
                  </a:lnTo>
                  <a:lnTo>
                    <a:pt x="131914" y="1435100"/>
                  </a:lnTo>
                  <a:lnTo>
                    <a:pt x="142582" y="1435100"/>
                  </a:lnTo>
                  <a:lnTo>
                    <a:pt x="142582" y="1117600"/>
                  </a:lnTo>
                  <a:lnTo>
                    <a:pt x="141579" y="1117600"/>
                  </a:lnTo>
                  <a:lnTo>
                    <a:pt x="141579" y="1346200"/>
                  </a:lnTo>
                  <a:lnTo>
                    <a:pt x="141185" y="1358900"/>
                  </a:lnTo>
                  <a:lnTo>
                    <a:pt x="126352" y="1358900"/>
                  </a:lnTo>
                  <a:lnTo>
                    <a:pt x="126352" y="1587500"/>
                  </a:lnTo>
                  <a:lnTo>
                    <a:pt x="113601" y="1587500"/>
                  </a:lnTo>
                  <a:lnTo>
                    <a:pt x="117081" y="1574800"/>
                  </a:lnTo>
                  <a:lnTo>
                    <a:pt x="124968" y="1574800"/>
                  </a:lnTo>
                  <a:lnTo>
                    <a:pt x="126352" y="1587500"/>
                  </a:lnTo>
                  <a:lnTo>
                    <a:pt x="126352" y="1358900"/>
                  </a:lnTo>
                  <a:lnTo>
                    <a:pt x="125069" y="1358900"/>
                  </a:lnTo>
                  <a:lnTo>
                    <a:pt x="125069" y="1397000"/>
                  </a:lnTo>
                  <a:lnTo>
                    <a:pt x="123177" y="1409700"/>
                  </a:lnTo>
                  <a:lnTo>
                    <a:pt x="120307" y="1409700"/>
                  </a:lnTo>
                  <a:lnTo>
                    <a:pt x="120307" y="1473200"/>
                  </a:lnTo>
                  <a:lnTo>
                    <a:pt x="112864" y="1473200"/>
                  </a:lnTo>
                  <a:lnTo>
                    <a:pt x="111023" y="1485900"/>
                  </a:lnTo>
                  <a:lnTo>
                    <a:pt x="112064" y="1485900"/>
                  </a:lnTo>
                  <a:lnTo>
                    <a:pt x="111277" y="1498600"/>
                  </a:lnTo>
                  <a:lnTo>
                    <a:pt x="95643" y="1498600"/>
                  </a:lnTo>
                  <a:lnTo>
                    <a:pt x="93510" y="1485900"/>
                  </a:lnTo>
                  <a:lnTo>
                    <a:pt x="97040" y="1485900"/>
                  </a:lnTo>
                  <a:lnTo>
                    <a:pt x="98869" y="1473200"/>
                  </a:lnTo>
                  <a:lnTo>
                    <a:pt x="106070" y="1485900"/>
                  </a:lnTo>
                  <a:lnTo>
                    <a:pt x="108445" y="1485900"/>
                  </a:lnTo>
                  <a:lnTo>
                    <a:pt x="106121" y="1473200"/>
                  </a:lnTo>
                  <a:lnTo>
                    <a:pt x="99809" y="1473200"/>
                  </a:lnTo>
                  <a:lnTo>
                    <a:pt x="101447" y="1460500"/>
                  </a:lnTo>
                  <a:lnTo>
                    <a:pt x="119011" y="1460500"/>
                  </a:lnTo>
                  <a:lnTo>
                    <a:pt x="120307" y="1473200"/>
                  </a:lnTo>
                  <a:lnTo>
                    <a:pt x="120307" y="1409700"/>
                  </a:lnTo>
                  <a:lnTo>
                    <a:pt x="115341" y="1409700"/>
                  </a:lnTo>
                  <a:lnTo>
                    <a:pt x="110731" y="1397000"/>
                  </a:lnTo>
                  <a:lnTo>
                    <a:pt x="125069" y="1397000"/>
                  </a:lnTo>
                  <a:lnTo>
                    <a:pt x="125069" y="1358900"/>
                  </a:lnTo>
                  <a:lnTo>
                    <a:pt x="122529" y="1358900"/>
                  </a:lnTo>
                  <a:lnTo>
                    <a:pt x="122085" y="1346200"/>
                  </a:lnTo>
                  <a:lnTo>
                    <a:pt x="141579" y="1346200"/>
                  </a:lnTo>
                  <a:lnTo>
                    <a:pt x="141579" y="1117600"/>
                  </a:lnTo>
                  <a:lnTo>
                    <a:pt x="128663" y="1117600"/>
                  </a:lnTo>
                  <a:lnTo>
                    <a:pt x="128663" y="1219200"/>
                  </a:lnTo>
                  <a:lnTo>
                    <a:pt x="123672" y="1231900"/>
                  </a:lnTo>
                  <a:lnTo>
                    <a:pt x="120802" y="1231900"/>
                  </a:lnTo>
                  <a:lnTo>
                    <a:pt x="120650" y="1219200"/>
                  </a:lnTo>
                  <a:lnTo>
                    <a:pt x="119265" y="1219200"/>
                  </a:lnTo>
                  <a:lnTo>
                    <a:pt x="109093" y="1207376"/>
                  </a:lnTo>
                  <a:lnTo>
                    <a:pt x="109093" y="1308100"/>
                  </a:lnTo>
                  <a:lnTo>
                    <a:pt x="105613" y="1320800"/>
                  </a:lnTo>
                  <a:lnTo>
                    <a:pt x="105029" y="1320800"/>
                  </a:lnTo>
                  <a:lnTo>
                    <a:pt x="102400" y="1308100"/>
                  </a:lnTo>
                  <a:lnTo>
                    <a:pt x="95453" y="1308100"/>
                  </a:lnTo>
                  <a:lnTo>
                    <a:pt x="99910" y="1295400"/>
                  </a:lnTo>
                  <a:lnTo>
                    <a:pt x="105371" y="1308100"/>
                  </a:lnTo>
                  <a:lnTo>
                    <a:pt x="109093" y="1308100"/>
                  </a:lnTo>
                  <a:lnTo>
                    <a:pt x="109093" y="1207376"/>
                  </a:lnTo>
                  <a:lnTo>
                    <a:pt x="108343" y="1206500"/>
                  </a:lnTo>
                  <a:lnTo>
                    <a:pt x="126225" y="1206500"/>
                  </a:lnTo>
                  <a:lnTo>
                    <a:pt x="128663" y="1219200"/>
                  </a:lnTo>
                  <a:lnTo>
                    <a:pt x="128663" y="1117600"/>
                  </a:lnTo>
                  <a:lnTo>
                    <a:pt x="118071" y="1117600"/>
                  </a:lnTo>
                  <a:lnTo>
                    <a:pt x="118071" y="1181100"/>
                  </a:lnTo>
                  <a:lnTo>
                    <a:pt x="108496" y="1181100"/>
                  </a:lnTo>
                  <a:lnTo>
                    <a:pt x="112610" y="1193800"/>
                  </a:lnTo>
                  <a:lnTo>
                    <a:pt x="106413" y="1193800"/>
                  </a:lnTo>
                  <a:lnTo>
                    <a:pt x="106413" y="1231900"/>
                  </a:lnTo>
                  <a:lnTo>
                    <a:pt x="99021" y="1231900"/>
                  </a:lnTo>
                  <a:lnTo>
                    <a:pt x="101701" y="1219200"/>
                  </a:lnTo>
                  <a:lnTo>
                    <a:pt x="106413" y="1231900"/>
                  </a:lnTo>
                  <a:lnTo>
                    <a:pt x="106413" y="1193800"/>
                  </a:lnTo>
                  <a:lnTo>
                    <a:pt x="104927" y="1193800"/>
                  </a:lnTo>
                  <a:lnTo>
                    <a:pt x="102590" y="1181100"/>
                  </a:lnTo>
                  <a:lnTo>
                    <a:pt x="98869" y="1181100"/>
                  </a:lnTo>
                  <a:lnTo>
                    <a:pt x="100215" y="1168400"/>
                  </a:lnTo>
                  <a:lnTo>
                    <a:pt x="115493" y="1168400"/>
                  </a:lnTo>
                  <a:lnTo>
                    <a:pt x="118071" y="1181100"/>
                  </a:lnTo>
                  <a:lnTo>
                    <a:pt x="118071" y="1117600"/>
                  </a:lnTo>
                  <a:lnTo>
                    <a:pt x="116535" y="1117600"/>
                  </a:lnTo>
                  <a:lnTo>
                    <a:pt x="119176" y="1104900"/>
                  </a:lnTo>
                  <a:lnTo>
                    <a:pt x="143624" y="1104900"/>
                  </a:lnTo>
                  <a:lnTo>
                    <a:pt x="144754" y="1117600"/>
                  </a:lnTo>
                  <a:lnTo>
                    <a:pt x="144754" y="844626"/>
                  </a:lnTo>
                  <a:lnTo>
                    <a:pt x="144170" y="850900"/>
                  </a:lnTo>
                  <a:lnTo>
                    <a:pt x="129933" y="850900"/>
                  </a:lnTo>
                  <a:lnTo>
                    <a:pt x="129933" y="1028700"/>
                  </a:lnTo>
                  <a:lnTo>
                    <a:pt x="128638" y="1041400"/>
                  </a:lnTo>
                  <a:lnTo>
                    <a:pt x="110337" y="1041400"/>
                  </a:lnTo>
                  <a:lnTo>
                    <a:pt x="110286" y="1028700"/>
                  </a:lnTo>
                  <a:lnTo>
                    <a:pt x="104825" y="1028700"/>
                  </a:lnTo>
                  <a:lnTo>
                    <a:pt x="104825" y="1117600"/>
                  </a:lnTo>
                  <a:lnTo>
                    <a:pt x="96685" y="1117600"/>
                  </a:lnTo>
                  <a:lnTo>
                    <a:pt x="96685" y="1282700"/>
                  </a:lnTo>
                  <a:lnTo>
                    <a:pt x="94310" y="1295400"/>
                  </a:lnTo>
                  <a:lnTo>
                    <a:pt x="92024" y="1295400"/>
                  </a:lnTo>
                  <a:lnTo>
                    <a:pt x="87807" y="1282700"/>
                  </a:lnTo>
                  <a:lnTo>
                    <a:pt x="96685" y="1282700"/>
                  </a:lnTo>
                  <a:lnTo>
                    <a:pt x="96685" y="1117600"/>
                  </a:lnTo>
                  <a:lnTo>
                    <a:pt x="93116" y="1117600"/>
                  </a:lnTo>
                  <a:lnTo>
                    <a:pt x="91579" y="1104900"/>
                  </a:lnTo>
                  <a:lnTo>
                    <a:pt x="103987" y="1104900"/>
                  </a:lnTo>
                  <a:lnTo>
                    <a:pt x="104825" y="1117600"/>
                  </a:lnTo>
                  <a:lnTo>
                    <a:pt x="104825" y="1028700"/>
                  </a:lnTo>
                  <a:lnTo>
                    <a:pt x="102793" y="1028700"/>
                  </a:lnTo>
                  <a:lnTo>
                    <a:pt x="102793" y="1092200"/>
                  </a:lnTo>
                  <a:lnTo>
                    <a:pt x="89103" y="1092200"/>
                  </a:lnTo>
                  <a:lnTo>
                    <a:pt x="89103" y="1143000"/>
                  </a:lnTo>
                  <a:lnTo>
                    <a:pt x="84836" y="1143000"/>
                  </a:lnTo>
                  <a:lnTo>
                    <a:pt x="84836" y="1422400"/>
                  </a:lnTo>
                  <a:lnTo>
                    <a:pt x="84188" y="1423936"/>
                  </a:lnTo>
                  <a:lnTo>
                    <a:pt x="84188" y="1447800"/>
                  </a:lnTo>
                  <a:lnTo>
                    <a:pt x="80911" y="1447800"/>
                  </a:lnTo>
                  <a:lnTo>
                    <a:pt x="77787" y="1460500"/>
                  </a:lnTo>
                  <a:lnTo>
                    <a:pt x="74066" y="1460500"/>
                  </a:lnTo>
                  <a:lnTo>
                    <a:pt x="74066" y="1485900"/>
                  </a:lnTo>
                  <a:lnTo>
                    <a:pt x="72732" y="1498600"/>
                  </a:lnTo>
                  <a:lnTo>
                    <a:pt x="59131" y="1498600"/>
                  </a:lnTo>
                  <a:lnTo>
                    <a:pt x="63550" y="1485900"/>
                  </a:lnTo>
                  <a:lnTo>
                    <a:pt x="74066" y="1485900"/>
                  </a:lnTo>
                  <a:lnTo>
                    <a:pt x="74066" y="1460500"/>
                  </a:lnTo>
                  <a:lnTo>
                    <a:pt x="56603" y="1460500"/>
                  </a:lnTo>
                  <a:lnTo>
                    <a:pt x="55168" y="1447800"/>
                  </a:lnTo>
                  <a:lnTo>
                    <a:pt x="55219" y="1435100"/>
                  </a:lnTo>
                  <a:lnTo>
                    <a:pt x="79121" y="1435100"/>
                  </a:lnTo>
                  <a:lnTo>
                    <a:pt x="84188" y="1447800"/>
                  </a:lnTo>
                  <a:lnTo>
                    <a:pt x="84188" y="1423936"/>
                  </a:lnTo>
                  <a:lnTo>
                    <a:pt x="79476" y="1435100"/>
                  </a:lnTo>
                  <a:lnTo>
                    <a:pt x="77787" y="1422400"/>
                  </a:lnTo>
                  <a:lnTo>
                    <a:pt x="84836" y="1422400"/>
                  </a:lnTo>
                  <a:lnTo>
                    <a:pt x="84836" y="1143000"/>
                  </a:lnTo>
                  <a:lnTo>
                    <a:pt x="80860" y="1143000"/>
                  </a:lnTo>
                  <a:lnTo>
                    <a:pt x="80860" y="1409700"/>
                  </a:lnTo>
                  <a:lnTo>
                    <a:pt x="68160" y="1409700"/>
                  </a:lnTo>
                  <a:lnTo>
                    <a:pt x="70154" y="1397000"/>
                  </a:lnTo>
                  <a:lnTo>
                    <a:pt x="73621" y="1397000"/>
                  </a:lnTo>
                  <a:lnTo>
                    <a:pt x="80860" y="1409700"/>
                  </a:lnTo>
                  <a:lnTo>
                    <a:pt x="80860" y="1143000"/>
                  </a:lnTo>
                  <a:lnTo>
                    <a:pt x="78079" y="1143000"/>
                  </a:lnTo>
                  <a:lnTo>
                    <a:pt x="79032" y="1130300"/>
                  </a:lnTo>
                  <a:lnTo>
                    <a:pt x="77939" y="1130300"/>
                  </a:lnTo>
                  <a:lnTo>
                    <a:pt x="77939" y="1155700"/>
                  </a:lnTo>
                  <a:lnTo>
                    <a:pt x="77546" y="1168400"/>
                  </a:lnTo>
                  <a:lnTo>
                    <a:pt x="67221" y="1168400"/>
                  </a:lnTo>
                  <a:lnTo>
                    <a:pt x="67221" y="1206500"/>
                  </a:lnTo>
                  <a:lnTo>
                    <a:pt x="66675" y="1206500"/>
                  </a:lnTo>
                  <a:lnTo>
                    <a:pt x="66675" y="1231900"/>
                  </a:lnTo>
                  <a:lnTo>
                    <a:pt x="64846" y="1244600"/>
                  </a:lnTo>
                  <a:lnTo>
                    <a:pt x="64541" y="1244600"/>
                  </a:lnTo>
                  <a:lnTo>
                    <a:pt x="64541" y="1308100"/>
                  </a:lnTo>
                  <a:lnTo>
                    <a:pt x="53187" y="1308100"/>
                  </a:lnTo>
                  <a:lnTo>
                    <a:pt x="56159" y="1295400"/>
                  </a:lnTo>
                  <a:lnTo>
                    <a:pt x="61912" y="1295400"/>
                  </a:lnTo>
                  <a:lnTo>
                    <a:pt x="64541" y="1308100"/>
                  </a:lnTo>
                  <a:lnTo>
                    <a:pt x="64541" y="1244600"/>
                  </a:lnTo>
                  <a:lnTo>
                    <a:pt x="53378" y="1244600"/>
                  </a:lnTo>
                  <a:lnTo>
                    <a:pt x="51993" y="1231900"/>
                  </a:lnTo>
                  <a:lnTo>
                    <a:pt x="66675" y="1231900"/>
                  </a:lnTo>
                  <a:lnTo>
                    <a:pt x="66675" y="1206500"/>
                  </a:lnTo>
                  <a:lnTo>
                    <a:pt x="59080" y="1206500"/>
                  </a:lnTo>
                  <a:lnTo>
                    <a:pt x="56807" y="1193800"/>
                  </a:lnTo>
                  <a:lnTo>
                    <a:pt x="56553" y="1193800"/>
                  </a:lnTo>
                  <a:lnTo>
                    <a:pt x="58686" y="1181100"/>
                  </a:lnTo>
                  <a:lnTo>
                    <a:pt x="56362" y="1181100"/>
                  </a:lnTo>
                  <a:lnTo>
                    <a:pt x="55219" y="1168400"/>
                  </a:lnTo>
                  <a:lnTo>
                    <a:pt x="60375" y="1168400"/>
                  </a:lnTo>
                  <a:lnTo>
                    <a:pt x="60820" y="1181100"/>
                  </a:lnTo>
                  <a:lnTo>
                    <a:pt x="66433" y="1181100"/>
                  </a:lnTo>
                  <a:lnTo>
                    <a:pt x="66624" y="1193800"/>
                  </a:lnTo>
                  <a:lnTo>
                    <a:pt x="66878" y="1193800"/>
                  </a:lnTo>
                  <a:lnTo>
                    <a:pt x="67221" y="1206500"/>
                  </a:lnTo>
                  <a:lnTo>
                    <a:pt x="67221" y="1168400"/>
                  </a:lnTo>
                  <a:lnTo>
                    <a:pt x="65379" y="1168400"/>
                  </a:lnTo>
                  <a:lnTo>
                    <a:pt x="64744" y="1155700"/>
                  </a:lnTo>
                  <a:lnTo>
                    <a:pt x="77939" y="1155700"/>
                  </a:lnTo>
                  <a:lnTo>
                    <a:pt x="77939" y="1130300"/>
                  </a:lnTo>
                  <a:lnTo>
                    <a:pt x="75603" y="1130300"/>
                  </a:lnTo>
                  <a:lnTo>
                    <a:pt x="78232" y="1117600"/>
                  </a:lnTo>
                  <a:lnTo>
                    <a:pt x="88557" y="1117600"/>
                  </a:lnTo>
                  <a:lnTo>
                    <a:pt x="87960" y="1130300"/>
                  </a:lnTo>
                  <a:lnTo>
                    <a:pt x="88696" y="1130300"/>
                  </a:lnTo>
                  <a:lnTo>
                    <a:pt x="89103" y="1143000"/>
                  </a:lnTo>
                  <a:lnTo>
                    <a:pt x="89103" y="1092200"/>
                  </a:lnTo>
                  <a:lnTo>
                    <a:pt x="83693" y="1092200"/>
                  </a:lnTo>
                  <a:lnTo>
                    <a:pt x="85928" y="1079500"/>
                  </a:lnTo>
                  <a:lnTo>
                    <a:pt x="98082" y="1079500"/>
                  </a:lnTo>
                  <a:lnTo>
                    <a:pt x="102793" y="1092200"/>
                  </a:lnTo>
                  <a:lnTo>
                    <a:pt x="102793" y="1028700"/>
                  </a:lnTo>
                  <a:lnTo>
                    <a:pt x="95504" y="1028700"/>
                  </a:lnTo>
                  <a:lnTo>
                    <a:pt x="89738" y="1041400"/>
                  </a:lnTo>
                  <a:lnTo>
                    <a:pt x="81610" y="1041400"/>
                  </a:lnTo>
                  <a:lnTo>
                    <a:pt x="81064" y="1037297"/>
                  </a:lnTo>
                  <a:lnTo>
                    <a:pt x="81064" y="1092200"/>
                  </a:lnTo>
                  <a:lnTo>
                    <a:pt x="69062" y="1092200"/>
                  </a:lnTo>
                  <a:lnTo>
                    <a:pt x="69062" y="1104900"/>
                  </a:lnTo>
                  <a:lnTo>
                    <a:pt x="68313" y="1117600"/>
                  </a:lnTo>
                  <a:lnTo>
                    <a:pt x="53225" y="1117600"/>
                  </a:lnTo>
                  <a:lnTo>
                    <a:pt x="52285" y="1104900"/>
                  </a:lnTo>
                  <a:lnTo>
                    <a:pt x="69062" y="1104900"/>
                  </a:lnTo>
                  <a:lnTo>
                    <a:pt x="69062" y="1092200"/>
                  </a:lnTo>
                  <a:lnTo>
                    <a:pt x="45643" y="1092200"/>
                  </a:lnTo>
                  <a:lnTo>
                    <a:pt x="45643" y="1244600"/>
                  </a:lnTo>
                  <a:lnTo>
                    <a:pt x="45643" y="1257300"/>
                  </a:lnTo>
                  <a:lnTo>
                    <a:pt x="41871" y="1257300"/>
                  </a:lnTo>
                  <a:lnTo>
                    <a:pt x="41871" y="1270000"/>
                  </a:lnTo>
                  <a:lnTo>
                    <a:pt x="39979" y="1282700"/>
                  </a:lnTo>
                  <a:lnTo>
                    <a:pt x="37058" y="1282700"/>
                  </a:lnTo>
                  <a:lnTo>
                    <a:pt x="36512" y="1270000"/>
                  </a:lnTo>
                  <a:lnTo>
                    <a:pt x="41871" y="1270000"/>
                  </a:lnTo>
                  <a:lnTo>
                    <a:pt x="41871" y="1257300"/>
                  </a:lnTo>
                  <a:lnTo>
                    <a:pt x="26339" y="1257300"/>
                  </a:lnTo>
                  <a:lnTo>
                    <a:pt x="26200" y="1244600"/>
                  </a:lnTo>
                  <a:lnTo>
                    <a:pt x="25793" y="1244600"/>
                  </a:lnTo>
                  <a:lnTo>
                    <a:pt x="21475" y="1231900"/>
                  </a:lnTo>
                  <a:lnTo>
                    <a:pt x="28676" y="1231900"/>
                  </a:lnTo>
                  <a:lnTo>
                    <a:pt x="30162" y="1244600"/>
                  </a:lnTo>
                  <a:lnTo>
                    <a:pt x="45643" y="1244600"/>
                  </a:lnTo>
                  <a:lnTo>
                    <a:pt x="45643" y="1092200"/>
                  </a:lnTo>
                  <a:lnTo>
                    <a:pt x="45288" y="1092200"/>
                  </a:lnTo>
                  <a:lnTo>
                    <a:pt x="46875" y="1079500"/>
                  </a:lnTo>
                  <a:lnTo>
                    <a:pt x="68313" y="1079500"/>
                  </a:lnTo>
                  <a:lnTo>
                    <a:pt x="72136" y="1066800"/>
                  </a:lnTo>
                  <a:lnTo>
                    <a:pt x="77736" y="1066800"/>
                  </a:lnTo>
                  <a:lnTo>
                    <a:pt x="80175" y="1079500"/>
                  </a:lnTo>
                  <a:lnTo>
                    <a:pt x="79768" y="1079500"/>
                  </a:lnTo>
                  <a:lnTo>
                    <a:pt x="81064" y="1092200"/>
                  </a:lnTo>
                  <a:lnTo>
                    <a:pt x="81064" y="1037297"/>
                  </a:lnTo>
                  <a:lnTo>
                    <a:pt x="79921" y="1028700"/>
                  </a:lnTo>
                  <a:lnTo>
                    <a:pt x="77038" y="1028700"/>
                  </a:lnTo>
                  <a:lnTo>
                    <a:pt x="78727" y="1016000"/>
                  </a:lnTo>
                  <a:lnTo>
                    <a:pt x="109982" y="1016000"/>
                  </a:lnTo>
                  <a:lnTo>
                    <a:pt x="115049" y="1028700"/>
                  </a:lnTo>
                  <a:lnTo>
                    <a:pt x="129933" y="1028700"/>
                  </a:lnTo>
                  <a:lnTo>
                    <a:pt x="129933" y="850900"/>
                  </a:lnTo>
                  <a:lnTo>
                    <a:pt x="128485" y="850900"/>
                  </a:lnTo>
                  <a:lnTo>
                    <a:pt x="127495" y="838200"/>
                  </a:lnTo>
                  <a:lnTo>
                    <a:pt x="125755" y="838200"/>
                  </a:lnTo>
                  <a:lnTo>
                    <a:pt x="124028" y="825500"/>
                  </a:lnTo>
                  <a:lnTo>
                    <a:pt x="116179" y="825500"/>
                  </a:lnTo>
                  <a:lnTo>
                    <a:pt x="109143" y="812800"/>
                  </a:lnTo>
                  <a:lnTo>
                    <a:pt x="104724" y="812800"/>
                  </a:lnTo>
                  <a:lnTo>
                    <a:pt x="107010" y="800100"/>
                  </a:lnTo>
                  <a:lnTo>
                    <a:pt x="109982" y="800100"/>
                  </a:lnTo>
                  <a:lnTo>
                    <a:pt x="108597" y="787400"/>
                  </a:lnTo>
                  <a:lnTo>
                    <a:pt x="106705" y="800100"/>
                  </a:lnTo>
                  <a:lnTo>
                    <a:pt x="86969" y="800100"/>
                  </a:lnTo>
                  <a:lnTo>
                    <a:pt x="85775" y="787400"/>
                  </a:lnTo>
                  <a:lnTo>
                    <a:pt x="80175" y="787400"/>
                  </a:lnTo>
                  <a:lnTo>
                    <a:pt x="76454" y="800100"/>
                  </a:lnTo>
                  <a:lnTo>
                    <a:pt x="82207" y="800100"/>
                  </a:lnTo>
                  <a:lnTo>
                    <a:pt x="80124" y="812800"/>
                  </a:lnTo>
                  <a:lnTo>
                    <a:pt x="89154" y="812800"/>
                  </a:lnTo>
                  <a:lnTo>
                    <a:pt x="85280" y="825500"/>
                  </a:lnTo>
                  <a:lnTo>
                    <a:pt x="105029" y="825500"/>
                  </a:lnTo>
                  <a:lnTo>
                    <a:pt x="106565" y="838200"/>
                  </a:lnTo>
                  <a:lnTo>
                    <a:pt x="117475" y="838200"/>
                  </a:lnTo>
                  <a:lnTo>
                    <a:pt x="118275" y="850900"/>
                  </a:lnTo>
                  <a:lnTo>
                    <a:pt x="106514" y="850900"/>
                  </a:lnTo>
                  <a:lnTo>
                    <a:pt x="105117" y="838200"/>
                  </a:lnTo>
                  <a:lnTo>
                    <a:pt x="91427" y="838200"/>
                  </a:lnTo>
                  <a:lnTo>
                    <a:pt x="91427" y="965200"/>
                  </a:lnTo>
                  <a:lnTo>
                    <a:pt x="88900" y="977900"/>
                  </a:lnTo>
                  <a:lnTo>
                    <a:pt x="86868" y="977900"/>
                  </a:lnTo>
                  <a:lnTo>
                    <a:pt x="82105" y="990600"/>
                  </a:lnTo>
                  <a:lnTo>
                    <a:pt x="64935" y="990600"/>
                  </a:lnTo>
                  <a:lnTo>
                    <a:pt x="64935" y="1003300"/>
                  </a:lnTo>
                  <a:lnTo>
                    <a:pt x="64439" y="1016000"/>
                  </a:lnTo>
                  <a:lnTo>
                    <a:pt x="55511" y="1016000"/>
                  </a:lnTo>
                  <a:lnTo>
                    <a:pt x="50558" y="1028700"/>
                  </a:lnTo>
                  <a:lnTo>
                    <a:pt x="44996" y="1028700"/>
                  </a:lnTo>
                  <a:lnTo>
                    <a:pt x="44996" y="1117600"/>
                  </a:lnTo>
                  <a:lnTo>
                    <a:pt x="30911" y="1117600"/>
                  </a:lnTo>
                  <a:lnTo>
                    <a:pt x="30010" y="1104900"/>
                  </a:lnTo>
                  <a:lnTo>
                    <a:pt x="43662" y="1104900"/>
                  </a:lnTo>
                  <a:lnTo>
                    <a:pt x="44996" y="1117600"/>
                  </a:lnTo>
                  <a:lnTo>
                    <a:pt x="44996" y="1028700"/>
                  </a:lnTo>
                  <a:lnTo>
                    <a:pt x="36068" y="1028700"/>
                  </a:lnTo>
                  <a:lnTo>
                    <a:pt x="29464" y="1016000"/>
                  </a:lnTo>
                  <a:lnTo>
                    <a:pt x="43014" y="1016000"/>
                  </a:lnTo>
                  <a:lnTo>
                    <a:pt x="43154" y="1003300"/>
                  </a:lnTo>
                  <a:lnTo>
                    <a:pt x="64935" y="1003300"/>
                  </a:lnTo>
                  <a:lnTo>
                    <a:pt x="64935" y="990600"/>
                  </a:lnTo>
                  <a:lnTo>
                    <a:pt x="57543" y="990600"/>
                  </a:lnTo>
                  <a:lnTo>
                    <a:pt x="58280" y="977900"/>
                  </a:lnTo>
                  <a:lnTo>
                    <a:pt x="59029" y="965200"/>
                  </a:lnTo>
                  <a:lnTo>
                    <a:pt x="59690" y="953884"/>
                  </a:lnTo>
                  <a:lnTo>
                    <a:pt x="64338" y="965200"/>
                  </a:lnTo>
                  <a:lnTo>
                    <a:pt x="70446" y="965200"/>
                  </a:lnTo>
                  <a:lnTo>
                    <a:pt x="71729" y="952500"/>
                  </a:lnTo>
                  <a:lnTo>
                    <a:pt x="64490" y="952500"/>
                  </a:lnTo>
                  <a:lnTo>
                    <a:pt x="60426" y="939800"/>
                  </a:lnTo>
                  <a:lnTo>
                    <a:pt x="59880" y="939800"/>
                  </a:lnTo>
                  <a:lnTo>
                    <a:pt x="63449" y="927100"/>
                  </a:lnTo>
                  <a:lnTo>
                    <a:pt x="65887" y="927100"/>
                  </a:lnTo>
                  <a:lnTo>
                    <a:pt x="61023" y="914400"/>
                  </a:lnTo>
                  <a:lnTo>
                    <a:pt x="62750" y="914400"/>
                  </a:lnTo>
                  <a:lnTo>
                    <a:pt x="59486" y="901700"/>
                  </a:lnTo>
                  <a:lnTo>
                    <a:pt x="71932" y="901700"/>
                  </a:lnTo>
                  <a:lnTo>
                    <a:pt x="71437" y="914400"/>
                  </a:lnTo>
                  <a:lnTo>
                    <a:pt x="72428" y="914400"/>
                  </a:lnTo>
                  <a:lnTo>
                    <a:pt x="78181" y="927100"/>
                  </a:lnTo>
                  <a:lnTo>
                    <a:pt x="66624" y="927100"/>
                  </a:lnTo>
                  <a:lnTo>
                    <a:pt x="71983" y="939800"/>
                  </a:lnTo>
                  <a:lnTo>
                    <a:pt x="78536" y="939800"/>
                  </a:lnTo>
                  <a:lnTo>
                    <a:pt x="77089" y="952500"/>
                  </a:lnTo>
                  <a:lnTo>
                    <a:pt x="77038" y="965200"/>
                  </a:lnTo>
                  <a:lnTo>
                    <a:pt x="91427" y="965200"/>
                  </a:lnTo>
                  <a:lnTo>
                    <a:pt x="91427" y="838200"/>
                  </a:lnTo>
                  <a:lnTo>
                    <a:pt x="73914" y="838200"/>
                  </a:lnTo>
                  <a:lnTo>
                    <a:pt x="78625" y="825500"/>
                  </a:lnTo>
                  <a:lnTo>
                    <a:pt x="69951" y="825500"/>
                  </a:lnTo>
                  <a:lnTo>
                    <a:pt x="68313" y="838200"/>
                  </a:lnTo>
                  <a:lnTo>
                    <a:pt x="65887" y="838200"/>
                  </a:lnTo>
                  <a:lnTo>
                    <a:pt x="60921" y="825500"/>
                  </a:lnTo>
                  <a:lnTo>
                    <a:pt x="47028" y="825500"/>
                  </a:lnTo>
                  <a:lnTo>
                    <a:pt x="43700" y="838200"/>
                  </a:lnTo>
                  <a:lnTo>
                    <a:pt x="47028" y="838200"/>
                  </a:lnTo>
                  <a:lnTo>
                    <a:pt x="49161" y="850900"/>
                  </a:lnTo>
                  <a:lnTo>
                    <a:pt x="49911" y="850900"/>
                  </a:lnTo>
                  <a:lnTo>
                    <a:pt x="49212" y="854544"/>
                  </a:lnTo>
                  <a:lnTo>
                    <a:pt x="49212" y="952500"/>
                  </a:lnTo>
                  <a:lnTo>
                    <a:pt x="46431" y="965200"/>
                  </a:lnTo>
                  <a:lnTo>
                    <a:pt x="44297" y="952500"/>
                  </a:lnTo>
                  <a:lnTo>
                    <a:pt x="49212" y="952500"/>
                  </a:lnTo>
                  <a:lnTo>
                    <a:pt x="49212" y="854544"/>
                  </a:lnTo>
                  <a:lnTo>
                    <a:pt x="47472" y="863600"/>
                  </a:lnTo>
                  <a:lnTo>
                    <a:pt x="42621" y="863600"/>
                  </a:lnTo>
                  <a:lnTo>
                    <a:pt x="40233" y="850900"/>
                  </a:lnTo>
                  <a:lnTo>
                    <a:pt x="39395" y="850900"/>
                  </a:lnTo>
                  <a:lnTo>
                    <a:pt x="40728" y="838200"/>
                  </a:lnTo>
                  <a:lnTo>
                    <a:pt x="39293" y="838200"/>
                  </a:lnTo>
                  <a:lnTo>
                    <a:pt x="39293" y="939800"/>
                  </a:lnTo>
                  <a:lnTo>
                    <a:pt x="37350" y="952500"/>
                  </a:lnTo>
                  <a:lnTo>
                    <a:pt x="34175" y="952500"/>
                  </a:lnTo>
                  <a:lnTo>
                    <a:pt x="34175" y="990600"/>
                  </a:lnTo>
                  <a:lnTo>
                    <a:pt x="24561" y="990600"/>
                  </a:lnTo>
                  <a:lnTo>
                    <a:pt x="29616" y="977900"/>
                  </a:lnTo>
                  <a:lnTo>
                    <a:pt x="34175" y="990600"/>
                  </a:lnTo>
                  <a:lnTo>
                    <a:pt x="34175" y="952500"/>
                  </a:lnTo>
                  <a:lnTo>
                    <a:pt x="25844" y="952500"/>
                  </a:lnTo>
                  <a:lnTo>
                    <a:pt x="28473" y="939800"/>
                  </a:lnTo>
                  <a:lnTo>
                    <a:pt x="39293" y="939800"/>
                  </a:lnTo>
                  <a:lnTo>
                    <a:pt x="39293" y="838200"/>
                  </a:lnTo>
                  <a:lnTo>
                    <a:pt x="38747" y="838200"/>
                  </a:lnTo>
                  <a:lnTo>
                    <a:pt x="37503" y="850900"/>
                  </a:lnTo>
                  <a:lnTo>
                    <a:pt x="35572" y="850900"/>
                  </a:lnTo>
                  <a:lnTo>
                    <a:pt x="33985" y="863600"/>
                  </a:lnTo>
                  <a:lnTo>
                    <a:pt x="31000" y="876300"/>
                  </a:lnTo>
                  <a:lnTo>
                    <a:pt x="29375" y="876300"/>
                  </a:lnTo>
                  <a:lnTo>
                    <a:pt x="26250" y="889000"/>
                  </a:lnTo>
                  <a:lnTo>
                    <a:pt x="23304" y="914400"/>
                  </a:lnTo>
                  <a:lnTo>
                    <a:pt x="20535" y="927100"/>
                  </a:lnTo>
                  <a:lnTo>
                    <a:pt x="17957" y="939800"/>
                  </a:lnTo>
                  <a:lnTo>
                    <a:pt x="21526" y="939800"/>
                  </a:lnTo>
                  <a:lnTo>
                    <a:pt x="20040" y="952500"/>
                  </a:lnTo>
                  <a:lnTo>
                    <a:pt x="15976" y="952500"/>
                  </a:lnTo>
                  <a:lnTo>
                    <a:pt x="13779" y="965200"/>
                  </a:lnTo>
                  <a:lnTo>
                    <a:pt x="11734" y="977900"/>
                  </a:lnTo>
                  <a:lnTo>
                    <a:pt x="9829" y="990600"/>
                  </a:lnTo>
                  <a:lnTo>
                    <a:pt x="8089" y="1003300"/>
                  </a:lnTo>
                  <a:lnTo>
                    <a:pt x="24904" y="1003300"/>
                  </a:lnTo>
                  <a:lnTo>
                    <a:pt x="25158" y="1016000"/>
                  </a:lnTo>
                  <a:lnTo>
                    <a:pt x="21577" y="1016000"/>
                  </a:lnTo>
                  <a:lnTo>
                    <a:pt x="16027" y="1028700"/>
                  </a:lnTo>
                  <a:lnTo>
                    <a:pt x="13500" y="1028700"/>
                  </a:lnTo>
                  <a:lnTo>
                    <a:pt x="11557" y="1041400"/>
                  </a:lnTo>
                  <a:lnTo>
                    <a:pt x="8636" y="1041400"/>
                  </a:lnTo>
                  <a:lnTo>
                    <a:pt x="8737" y="1054100"/>
                  </a:lnTo>
                  <a:lnTo>
                    <a:pt x="11950" y="1054100"/>
                  </a:lnTo>
                  <a:lnTo>
                    <a:pt x="8978" y="1066800"/>
                  </a:lnTo>
                  <a:lnTo>
                    <a:pt x="7150" y="1066800"/>
                  </a:lnTo>
                  <a:lnTo>
                    <a:pt x="5753" y="1054100"/>
                  </a:lnTo>
                  <a:lnTo>
                    <a:pt x="2832" y="1054100"/>
                  </a:lnTo>
                  <a:lnTo>
                    <a:pt x="1816" y="1066800"/>
                  </a:lnTo>
                  <a:lnTo>
                    <a:pt x="1003" y="1092200"/>
                  </a:lnTo>
                  <a:lnTo>
                    <a:pt x="393" y="1104900"/>
                  </a:lnTo>
                  <a:lnTo>
                    <a:pt x="0" y="1117600"/>
                  </a:lnTo>
                  <a:lnTo>
                    <a:pt x="939" y="1117600"/>
                  </a:lnTo>
                  <a:lnTo>
                    <a:pt x="3429" y="1130300"/>
                  </a:lnTo>
                  <a:lnTo>
                    <a:pt x="13893" y="1130300"/>
                  </a:lnTo>
                  <a:lnTo>
                    <a:pt x="13893" y="1155700"/>
                  </a:lnTo>
                  <a:lnTo>
                    <a:pt x="26835" y="1155700"/>
                  </a:lnTo>
                  <a:lnTo>
                    <a:pt x="27139" y="1168400"/>
                  </a:lnTo>
                  <a:lnTo>
                    <a:pt x="7150" y="1168400"/>
                  </a:lnTo>
                  <a:lnTo>
                    <a:pt x="6896" y="1181100"/>
                  </a:lnTo>
                  <a:lnTo>
                    <a:pt x="13843" y="1181100"/>
                  </a:lnTo>
                  <a:lnTo>
                    <a:pt x="17018" y="1193800"/>
                  </a:lnTo>
                  <a:lnTo>
                    <a:pt x="15824" y="1193800"/>
                  </a:lnTo>
                  <a:lnTo>
                    <a:pt x="13792" y="1206500"/>
                  </a:lnTo>
                  <a:lnTo>
                    <a:pt x="18008" y="1206500"/>
                  </a:lnTo>
                  <a:lnTo>
                    <a:pt x="21577" y="1219200"/>
                  </a:lnTo>
                  <a:lnTo>
                    <a:pt x="18707" y="1219200"/>
                  </a:lnTo>
                  <a:lnTo>
                    <a:pt x="19354" y="1231900"/>
                  </a:lnTo>
                  <a:lnTo>
                    <a:pt x="18351" y="1231900"/>
                  </a:lnTo>
                  <a:lnTo>
                    <a:pt x="16370" y="1219200"/>
                  </a:lnTo>
                  <a:lnTo>
                    <a:pt x="4711" y="1219200"/>
                  </a:lnTo>
                  <a:lnTo>
                    <a:pt x="3771" y="1231900"/>
                  </a:lnTo>
                  <a:lnTo>
                    <a:pt x="3124" y="1231900"/>
                  </a:lnTo>
                  <a:lnTo>
                    <a:pt x="4953" y="1244600"/>
                  </a:lnTo>
                  <a:lnTo>
                    <a:pt x="7188" y="1270000"/>
                  </a:lnTo>
                  <a:lnTo>
                    <a:pt x="9817" y="1295400"/>
                  </a:lnTo>
                  <a:lnTo>
                    <a:pt x="12852" y="1308100"/>
                  </a:lnTo>
                  <a:lnTo>
                    <a:pt x="23418" y="1308100"/>
                  </a:lnTo>
                  <a:lnTo>
                    <a:pt x="27825" y="1320800"/>
                  </a:lnTo>
                  <a:lnTo>
                    <a:pt x="28333" y="1320800"/>
                  </a:lnTo>
                  <a:lnTo>
                    <a:pt x="23063" y="1333500"/>
                  </a:lnTo>
                  <a:lnTo>
                    <a:pt x="17094" y="1333500"/>
                  </a:lnTo>
                  <a:lnTo>
                    <a:pt x="19342" y="1346200"/>
                  </a:lnTo>
                  <a:lnTo>
                    <a:pt x="21729" y="1358900"/>
                  </a:lnTo>
                  <a:lnTo>
                    <a:pt x="24257" y="1371600"/>
                  </a:lnTo>
                  <a:lnTo>
                    <a:pt x="25793" y="1371600"/>
                  </a:lnTo>
                  <a:lnTo>
                    <a:pt x="27330" y="1384300"/>
                  </a:lnTo>
                  <a:lnTo>
                    <a:pt x="26098" y="1384300"/>
                  </a:lnTo>
                  <a:lnTo>
                    <a:pt x="32664" y="1409700"/>
                  </a:lnTo>
                  <a:lnTo>
                    <a:pt x="39941" y="1447800"/>
                  </a:lnTo>
                  <a:lnTo>
                    <a:pt x="47917" y="1473200"/>
                  </a:lnTo>
                  <a:lnTo>
                    <a:pt x="56553" y="1498600"/>
                  </a:lnTo>
                  <a:lnTo>
                    <a:pt x="58635" y="1498600"/>
                  </a:lnTo>
                  <a:lnTo>
                    <a:pt x="60477" y="1511300"/>
                  </a:lnTo>
                  <a:lnTo>
                    <a:pt x="69202" y="1511300"/>
                  </a:lnTo>
                  <a:lnTo>
                    <a:pt x="70942" y="1524000"/>
                  </a:lnTo>
                  <a:lnTo>
                    <a:pt x="71145" y="1524000"/>
                  </a:lnTo>
                  <a:lnTo>
                    <a:pt x="70294" y="1536700"/>
                  </a:lnTo>
                  <a:lnTo>
                    <a:pt x="69405" y="1536700"/>
                  </a:lnTo>
                  <a:lnTo>
                    <a:pt x="76098" y="1549400"/>
                  </a:lnTo>
                  <a:lnTo>
                    <a:pt x="83083" y="1574800"/>
                  </a:lnTo>
                  <a:lnTo>
                    <a:pt x="90360" y="1587500"/>
                  </a:lnTo>
                  <a:lnTo>
                    <a:pt x="97929" y="1600200"/>
                  </a:lnTo>
                  <a:lnTo>
                    <a:pt x="113550" y="1600200"/>
                  </a:lnTo>
                  <a:lnTo>
                    <a:pt x="116535" y="1612900"/>
                  </a:lnTo>
                  <a:lnTo>
                    <a:pt x="114998" y="1612900"/>
                  </a:lnTo>
                  <a:lnTo>
                    <a:pt x="114096" y="1625600"/>
                  </a:lnTo>
                  <a:lnTo>
                    <a:pt x="108940" y="1625600"/>
                  </a:lnTo>
                  <a:lnTo>
                    <a:pt x="112382" y="1638300"/>
                  </a:lnTo>
                  <a:lnTo>
                    <a:pt x="115862" y="1638300"/>
                  </a:lnTo>
                  <a:lnTo>
                    <a:pt x="119392" y="1651000"/>
                  </a:lnTo>
                  <a:lnTo>
                    <a:pt x="122986" y="1663700"/>
                  </a:lnTo>
                  <a:lnTo>
                    <a:pt x="124129" y="1651000"/>
                  </a:lnTo>
                  <a:lnTo>
                    <a:pt x="135483" y="1651000"/>
                  </a:lnTo>
                  <a:lnTo>
                    <a:pt x="137223" y="1663700"/>
                  </a:lnTo>
                  <a:lnTo>
                    <a:pt x="126352" y="1663700"/>
                  </a:lnTo>
                  <a:lnTo>
                    <a:pt x="145262" y="1701800"/>
                  </a:lnTo>
                  <a:lnTo>
                    <a:pt x="165366" y="1739900"/>
                  </a:lnTo>
                  <a:lnTo>
                    <a:pt x="186626" y="1765300"/>
                  </a:lnTo>
                  <a:lnTo>
                    <a:pt x="209003" y="1803400"/>
                  </a:lnTo>
                  <a:lnTo>
                    <a:pt x="206921" y="1790700"/>
                  </a:lnTo>
                  <a:lnTo>
                    <a:pt x="224777" y="1790700"/>
                  </a:lnTo>
                  <a:lnTo>
                    <a:pt x="223685" y="1803400"/>
                  </a:lnTo>
                  <a:lnTo>
                    <a:pt x="237185" y="1803400"/>
                  </a:lnTo>
                  <a:lnTo>
                    <a:pt x="233807" y="1816100"/>
                  </a:lnTo>
                  <a:lnTo>
                    <a:pt x="223342" y="1803400"/>
                  </a:lnTo>
                  <a:lnTo>
                    <a:pt x="222148" y="1816100"/>
                  </a:lnTo>
                  <a:lnTo>
                    <a:pt x="224091" y="1816100"/>
                  </a:lnTo>
                  <a:lnTo>
                    <a:pt x="228549" y="1828800"/>
                  </a:lnTo>
                  <a:lnTo>
                    <a:pt x="265455" y="1828800"/>
                  </a:lnTo>
                  <a:lnTo>
                    <a:pt x="267347" y="1841500"/>
                  </a:lnTo>
                  <a:lnTo>
                    <a:pt x="265811" y="1841500"/>
                  </a:lnTo>
                  <a:lnTo>
                    <a:pt x="262737" y="1854200"/>
                  </a:lnTo>
                  <a:lnTo>
                    <a:pt x="253555" y="1854200"/>
                  </a:lnTo>
                  <a:lnTo>
                    <a:pt x="268401" y="1879600"/>
                  </a:lnTo>
                  <a:lnTo>
                    <a:pt x="283629" y="1892300"/>
                  </a:lnTo>
                  <a:lnTo>
                    <a:pt x="299199" y="1917700"/>
                  </a:lnTo>
                  <a:lnTo>
                    <a:pt x="315125" y="1930400"/>
                  </a:lnTo>
                  <a:lnTo>
                    <a:pt x="321665" y="1930400"/>
                  </a:lnTo>
                  <a:lnTo>
                    <a:pt x="322414" y="1943100"/>
                  </a:lnTo>
                  <a:lnTo>
                    <a:pt x="340029" y="1943100"/>
                  </a:lnTo>
                  <a:lnTo>
                    <a:pt x="341464" y="1930400"/>
                  </a:lnTo>
                  <a:lnTo>
                    <a:pt x="343446" y="1930400"/>
                  </a:lnTo>
                  <a:lnTo>
                    <a:pt x="344690" y="1943100"/>
                  </a:lnTo>
                  <a:lnTo>
                    <a:pt x="349453" y="1943100"/>
                  </a:lnTo>
                  <a:lnTo>
                    <a:pt x="349148" y="1955800"/>
                  </a:lnTo>
                  <a:lnTo>
                    <a:pt x="341566" y="1955800"/>
                  </a:lnTo>
                  <a:lnTo>
                    <a:pt x="352069" y="1968500"/>
                  </a:lnTo>
                  <a:lnTo>
                    <a:pt x="362458" y="1980895"/>
                  </a:lnTo>
                  <a:lnTo>
                    <a:pt x="361111" y="1968500"/>
                  </a:lnTo>
                  <a:lnTo>
                    <a:pt x="375843" y="1968500"/>
                  </a:lnTo>
                  <a:lnTo>
                    <a:pt x="375640" y="1981200"/>
                  </a:lnTo>
                  <a:lnTo>
                    <a:pt x="373481" y="1981200"/>
                  </a:lnTo>
                  <a:lnTo>
                    <a:pt x="384378" y="1993900"/>
                  </a:lnTo>
                  <a:lnTo>
                    <a:pt x="389280" y="1993900"/>
                  </a:lnTo>
                  <a:lnTo>
                    <a:pt x="389877" y="2006600"/>
                  </a:lnTo>
                  <a:lnTo>
                    <a:pt x="394500" y="2006600"/>
                  </a:lnTo>
                  <a:lnTo>
                    <a:pt x="396430" y="1993900"/>
                  </a:lnTo>
                  <a:lnTo>
                    <a:pt x="400545" y="1993900"/>
                  </a:lnTo>
                  <a:lnTo>
                    <a:pt x="403275" y="2006600"/>
                  </a:lnTo>
                  <a:lnTo>
                    <a:pt x="401434" y="2006600"/>
                  </a:lnTo>
                  <a:lnTo>
                    <a:pt x="405904" y="2019300"/>
                  </a:lnTo>
                  <a:lnTo>
                    <a:pt x="414134" y="2019300"/>
                  </a:lnTo>
                  <a:lnTo>
                    <a:pt x="417118" y="2006600"/>
                  </a:lnTo>
                  <a:lnTo>
                    <a:pt x="421779" y="2006600"/>
                  </a:lnTo>
                  <a:lnTo>
                    <a:pt x="422719" y="2019300"/>
                  </a:lnTo>
                  <a:lnTo>
                    <a:pt x="438353" y="2019300"/>
                  </a:lnTo>
                  <a:lnTo>
                    <a:pt x="440182" y="2032000"/>
                  </a:lnTo>
                  <a:lnTo>
                    <a:pt x="455015" y="2032000"/>
                  </a:lnTo>
                  <a:lnTo>
                    <a:pt x="459181" y="2044700"/>
                  </a:lnTo>
                  <a:lnTo>
                    <a:pt x="451688" y="2044700"/>
                  </a:lnTo>
                  <a:lnTo>
                    <a:pt x="450799" y="2057400"/>
                  </a:lnTo>
                  <a:lnTo>
                    <a:pt x="474065" y="2057400"/>
                  </a:lnTo>
                  <a:lnTo>
                    <a:pt x="471881" y="2070100"/>
                  </a:lnTo>
                  <a:lnTo>
                    <a:pt x="497725" y="2070100"/>
                  </a:lnTo>
                  <a:lnTo>
                    <a:pt x="498475" y="2082800"/>
                  </a:lnTo>
                  <a:lnTo>
                    <a:pt x="502742" y="2082800"/>
                  </a:lnTo>
                  <a:lnTo>
                    <a:pt x="502589" y="2095500"/>
                  </a:lnTo>
                  <a:lnTo>
                    <a:pt x="510730" y="2095500"/>
                  </a:lnTo>
                  <a:lnTo>
                    <a:pt x="506907" y="2082800"/>
                  </a:lnTo>
                  <a:lnTo>
                    <a:pt x="506209" y="2082800"/>
                  </a:lnTo>
                  <a:lnTo>
                    <a:pt x="506704" y="2070100"/>
                  </a:lnTo>
                  <a:lnTo>
                    <a:pt x="525462" y="2070100"/>
                  </a:lnTo>
                  <a:lnTo>
                    <a:pt x="525310" y="2057400"/>
                  </a:lnTo>
                  <a:lnTo>
                    <a:pt x="524268" y="2057400"/>
                  </a:lnTo>
                  <a:lnTo>
                    <a:pt x="523824" y="2044700"/>
                  </a:lnTo>
                  <a:lnTo>
                    <a:pt x="523125" y="2044700"/>
                  </a:lnTo>
                  <a:lnTo>
                    <a:pt x="523379" y="2032000"/>
                  </a:lnTo>
                  <a:lnTo>
                    <a:pt x="522135" y="2032000"/>
                  </a:lnTo>
                  <a:lnTo>
                    <a:pt x="523824" y="2019300"/>
                  </a:lnTo>
                  <a:lnTo>
                    <a:pt x="546354" y="2019300"/>
                  </a:lnTo>
                  <a:lnTo>
                    <a:pt x="546646" y="2032000"/>
                  </a:lnTo>
                  <a:lnTo>
                    <a:pt x="530529" y="2032000"/>
                  </a:lnTo>
                  <a:lnTo>
                    <a:pt x="527989" y="2044700"/>
                  </a:lnTo>
                  <a:lnTo>
                    <a:pt x="534492" y="2044700"/>
                  </a:lnTo>
                  <a:lnTo>
                    <a:pt x="539902" y="2057400"/>
                  </a:lnTo>
                  <a:lnTo>
                    <a:pt x="545452" y="2057400"/>
                  </a:lnTo>
                  <a:lnTo>
                    <a:pt x="550418" y="2070100"/>
                  </a:lnTo>
                  <a:lnTo>
                    <a:pt x="552246" y="2070100"/>
                  </a:lnTo>
                  <a:lnTo>
                    <a:pt x="552704" y="2082800"/>
                  </a:lnTo>
                  <a:lnTo>
                    <a:pt x="526402" y="2082800"/>
                  </a:lnTo>
                  <a:lnTo>
                    <a:pt x="523875" y="2095500"/>
                  </a:lnTo>
                  <a:lnTo>
                    <a:pt x="513588" y="2095500"/>
                  </a:lnTo>
                  <a:lnTo>
                    <a:pt x="524713" y="2108200"/>
                  </a:lnTo>
                  <a:lnTo>
                    <a:pt x="532358" y="2108200"/>
                  </a:lnTo>
                  <a:lnTo>
                    <a:pt x="542226" y="2120900"/>
                  </a:lnTo>
                  <a:lnTo>
                    <a:pt x="543229" y="2108200"/>
                  </a:lnTo>
                  <a:lnTo>
                    <a:pt x="564400" y="2108200"/>
                  </a:lnTo>
                  <a:lnTo>
                    <a:pt x="565543" y="2120900"/>
                  </a:lnTo>
                  <a:lnTo>
                    <a:pt x="564057" y="2120900"/>
                  </a:lnTo>
                  <a:lnTo>
                    <a:pt x="563410" y="2133600"/>
                  </a:lnTo>
                  <a:lnTo>
                    <a:pt x="574878" y="2133600"/>
                  </a:lnTo>
                  <a:lnTo>
                    <a:pt x="571995" y="2120900"/>
                  </a:lnTo>
                  <a:lnTo>
                    <a:pt x="585787" y="2120900"/>
                  </a:lnTo>
                  <a:lnTo>
                    <a:pt x="587527" y="2133600"/>
                  </a:lnTo>
                  <a:lnTo>
                    <a:pt x="575691" y="2133600"/>
                  </a:lnTo>
                  <a:lnTo>
                    <a:pt x="588073" y="2146300"/>
                  </a:lnTo>
                  <a:lnTo>
                    <a:pt x="600544" y="2146300"/>
                  </a:lnTo>
                  <a:lnTo>
                    <a:pt x="613117" y="2159000"/>
                  </a:lnTo>
                  <a:lnTo>
                    <a:pt x="614311" y="2159000"/>
                  </a:lnTo>
                  <a:lnTo>
                    <a:pt x="615353" y="2146300"/>
                  </a:lnTo>
                  <a:lnTo>
                    <a:pt x="628650" y="2146300"/>
                  </a:lnTo>
                  <a:lnTo>
                    <a:pt x="630783" y="2159000"/>
                  </a:lnTo>
                  <a:lnTo>
                    <a:pt x="629589" y="2159000"/>
                  </a:lnTo>
                  <a:lnTo>
                    <a:pt x="635393" y="2171700"/>
                  </a:lnTo>
                  <a:lnTo>
                    <a:pt x="645820" y="2171700"/>
                  </a:lnTo>
                  <a:lnTo>
                    <a:pt x="645363" y="2159000"/>
                  </a:lnTo>
                  <a:lnTo>
                    <a:pt x="658025" y="2159000"/>
                  </a:lnTo>
                  <a:lnTo>
                    <a:pt x="661098" y="2146300"/>
                  </a:lnTo>
                  <a:lnTo>
                    <a:pt x="663968" y="2159000"/>
                  </a:lnTo>
                  <a:lnTo>
                    <a:pt x="671855" y="2159000"/>
                  </a:lnTo>
                  <a:lnTo>
                    <a:pt x="674141" y="2171700"/>
                  </a:lnTo>
                  <a:lnTo>
                    <a:pt x="674293" y="2184400"/>
                  </a:lnTo>
                  <a:lnTo>
                    <a:pt x="675233" y="2184400"/>
                  </a:lnTo>
                  <a:lnTo>
                    <a:pt x="689724" y="2197100"/>
                  </a:lnTo>
                  <a:lnTo>
                    <a:pt x="705789" y="2197100"/>
                  </a:lnTo>
                  <a:lnTo>
                    <a:pt x="704608" y="2184400"/>
                  </a:lnTo>
                  <a:lnTo>
                    <a:pt x="702970" y="2184400"/>
                  </a:lnTo>
                  <a:lnTo>
                    <a:pt x="703211" y="2171700"/>
                  </a:lnTo>
                  <a:lnTo>
                    <a:pt x="705789" y="2171700"/>
                  </a:lnTo>
                  <a:lnTo>
                    <a:pt x="707478" y="2159000"/>
                  </a:lnTo>
                  <a:lnTo>
                    <a:pt x="700239" y="2159000"/>
                  </a:lnTo>
                  <a:lnTo>
                    <a:pt x="697750" y="2146300"/>
                  </a:lnTo>
                  <a:lnTo>
                    <a:pt x="706589" y="2146300"/>
                  </a:lnTo>
                  <a:lnTo>
                    <a:pt x="710209" y="2159000"/>
                  </a:lnTo>
                  <a:lnTo>
                    <a:pt x="712939" y="2159000"/>
                  </a:lnTo>
                  <a:lnTo>
                    <a:pt x="718248" y="2146300"/>
                  </a:lnTo>
                  <a:lnTo>
                    <a:pt x="709561" y="2146300"/>
                  </a:lnTo>
                  <a:lnTo>
                    <a:pt x="712393" y="2133600"/>
                  </a:lnTo>
                  <a:lnTo>
                    <a:pt x="717892" y="2133600"/>
                  </a:lnTo>
                  <a:lnTo>
                    <a:pt x="717550" y="2120900"/>
                  </a:lnTo>
                  <a:lnTo>
                    <a:pt x="732929" y="2120900"/>
                  </a:lnTo>
                  <a:lnTo>
                    <a:pt x="733425" y="2108200"/>
                  </a:lnTo>
                  <a:lnTo>
                    <a:pt x="724052" y="2108200"/>
                  </a:lnTo>
                  <a:lnTo>
                    <a:pt x="727329" y="2095500"/>
                  </a:lnTo>
                  <a:lnTo>
                    <a:pt x="739775" y="2095500"/>
                  </a:lnTo>
                  <a:lnTo>
                    <a:pt x="736904" y="2082800"/>
                  </a:lnTo>
                  <a:lnTo>
                    <a:pt x="744245" y="2082800"/>
                  </a:lnTo>
                  <a:lnTo>
                    <a:pt x="744982" y="2095500"/>
                  </a:lnTo>
                  <a:lnTo>
                    <a:pt x="745617" y="2095500"/>
                  </a:lnTo>
                  <a:lnTo>
                    <a:pt x="745667" y="2108200"/>
                  </a:lnTo>
                  <a:lnTo>
                    <a:pt x="744639" y="2108200"/>
                  </a:lnTo>
                  <a:lnTo>
                    <a:pt x="743699" y="2120900"/>
                  </a:lnTo>
                  <a:lnTo>
                    <a:pt x="734568" y="2120900"/>
                  </a:lnTo>
                  <a:lnTo>
                    <a:pt x="735507" y="2133600"/>
                  </a:lnTo>
                  <a:lnTo>
                    <a:pt x="730046" y="2133600"/>
                  </a:lnTo>
                  <a:lnTo>
                    <a:pt x="733679" y="2146300"/>
                  </a:lnTo>
                  <a:lnTo>
                    <a:pt x="737793" y="2146300"/>
                  </a:lnTo>
                  <a:lnTo>
                    <a:pt x="739330" y="2159000"/>
                  </a:lnTo>
                  <a:lnTo>
                    <a:pt x="745578" y="2159000"/>
                  </a:lnTo>
                  <a:lnTo>
                    <a:pt x="755002" y="2171700"/>
                  </a:lnTo>
                  <a:lnTo>
                    <a:pt x="756196" y="2171700"/>
                  </a:lnTo>
                  <a:lnTo>
                    <a:pt x="755954" y="2184400"/>
                  </a:lnTo>
                  <a:lnTo>
                    <a:pt x="765175" y="2184400"/>
                  </a:lnTo>
                  <a:lnTo>
                    <a:pt x="765479" y="2171700"/>
                  </a:lnTo>
                  <a:lnTo>
                    <a:pt x="757034" y="2171700"/>
                  </a:lnTo>
                  <a:lnTo>
                    <a:pt x="754062" y="2159000"/>
                  </a:lnTo>
                  <a:lnTo>
                    <a:pt x="774496" y="2159000"/>
                  </a:lnTo>
                  <a:lnTo>
                    <a:pt x="773760" y="2171700"/>
                  </a:lnTo>
                  <a:lnTo>
                    <a:pt x="773912" y="2171700"/>
                  </a:lnTo>
                  <a:lnTo>
                    <a:pt x="773709" y="2184400"/>
                  </a:lnTo>
                  <a:lnTo>
                    <a:pt x="781050" y="2184400"/>
                  </a:lnTo>
                  <a:lnTo>
                    <a:pt x="777671" y="2171700"/>
                  </a:lnTo>
                  <a:lnTo>
                    <a:pt x="776236" y="2171700"/>
                  </a:lnTo>
                  <a:lnTo>
                    <a:pt x="779716" y="2159000"/>
                  </a:lnTo>
                  <a:lnTo>
                    <a:pt x="786853" y="2159000"/>
                  </a:lnTo>
                  <a:lnTo>
                    <a:pt x="788936" y="2171700"/>
                  </a:lnTo>
                  <a:lnTo>
                    <a:pt x="793000" y="2159000"/>
                  </a:lnTo>
                  <a:lnTo>
                    <a:pt x="799858" y="2159000"/>
                  </a:lnTo>
                  <a:lnTo>
                    <a:pt x="797966" y="2146300"/>
                  </a:lnTo>
                  <a:lnTo>
                    <a:pt x="807097" y="2146300"/>
                  </a:lnTo>
                  <a:lnTo>
                    <a:pt x="810120" y="2133600"/>
                  </a:lnTo>
                  <a:lnTo>
                    <a:pt x="819950" y="2133600"/>
                  </a:lnTo>
                  <a:lnTo>
                    <a:pt x="822629" y="2120900"/>
                  </a:lnTo>
                  <a:lnTo>
                    <a:pt x="822871" y="2133600"/>
                  </a:lnTo>
                  <a:lnTo>
                    <a:pt x="832942" y="2133600"/>
                  </a:lnTo>
                  <a:lnTo>
                    <a:pt x="831608" y="2146300"/>
                  </a:lnTo>
                  <a:lnTo>
                    <a:pt x="847077" y="2146300"/>
                  </a:lnTo>
                  <a:lnTo>
                    <a:pt x="847521" y="2133600"/>
                  </a:lnTo>
                  <a:lnTo>
                    <a:pt x="869556" y="2133600"/>
                  </a:lnTo>
                  <a:lnTo>
                    <a:pt x="869848" y="2120900"/>
                  </a:lnTo>
                  <a:lnTo>
                    <a:pt x="870254" y="2120900"/>
                  </a:lnTo>
                  <a:lnTo>
                    <a:pt x="875906" y="2133600"/>
                  </a:lnTo>
                  <a:lnTo>
                    <a:pt x="885126" y="2133600"/>
                  </a:lnTo>
                  <a:lnTo>
                    <a:pt x="883043" y="2146300"/>
                  </a:lnTo>
                  <a:lnTo>
                    <a:pt x="878332" y="2146300"/>
                  </a:lnTo>
                  <a:lnTo>
                    <a:pt x="877544" y="2159000"/>
                  </a:lnTo>
                  <a:lnTo>
                    <a:pt x="869200" y="2159000"/>
                  </a:lnTo>
                  <a:lnTo>
                    <a:pt x="872477" y="2171700"/>
                  </a:lnTo>
                  <a:lnTo>
                    <a:pt x="878281" y="2171700"/>
                  </a:lnTo>
                  <a:lnTo>
                    <a:pt x="878928" y="2184400"/>
                  </a:lnTo>
                  <a:lnTo>
                    <a:pt x="873467" y="2197100"/>
                  </a:lnTo>
                  <a:lnTo>
                    <a:pt x="866330" y="2197100"/>
                  </a:lnTo>
                  <a:lnTo>
                    <a:pt x="869251" y="2184400"/>
                  </a:lnTo>
                  <a:lnTo>
                    <a:pt x="872477" y="2171700"/>
                  </a:lnTo>
                  <a:lnTo>
                    <a:pt x="864793" y="2171700"/>
                  </a:lnTo>
                  <a:lnTo>
                    <a:pt x="859980" y="2159000"/>
                  </a:lnTo>
                  <a:lnTo>
                    <a:pt x="844943" y="2159000"/>
                  </a:lnTo>
                  <a:lnTo>
                    <a:pt x="848118" y="2171700"/>
                  </a:lnTo>
                  <a:lnTo>
                    <a:pt x="837755" y="2171700"/>
                  </a:lnTo>
                  <a:lnTo>
                    <a:pt x="836460" y="2159000"/>
                  </a:lnTo>
                  <a:lnTo>
                    <a:pt x="832294" y="2159000"/>
                  </a:lnTo>
                  <a:lnTo>
                    <a:pt x="830910" y="2146300"/>
                  </a:lnTo>
                  <a:lnTo>
                    <a:pt x="823468" y="2146300"/>
                  </a:lnTo>
                  <a:lnTo>
                    <a:pt x="825207" y="2159000"/>
                  </a:lnTo>
                  <a:lnTo>
                    <a:pt x="803770" y="2159000"/>
                  </a:lnTo>
                  <a:lnTo>
                    <a:pt x="805357" y="2171700"/>
                  </a:lnTo>
                  <a:lnTo>
                    <a:pt x="810323" y="2171700"/>
                  </a:lnTo>
                  <a:lnTo>
                    <a:pt x="805205" y="2184400"/>
                  </a:lnTo>
                  <a:lnTo>
                    <a:pt x="802081" y="2184400"/>
                  </a:lnTo>
                  <a:lnTo>
                    <a:pt x="799007" y="2171700"/>
                  </a:lnTo>
                  <a:lnTo>
                    <a:pt x="788936" y="2171700"/>
                  </a:lnTo>
                  <a:lnTo>
                    <a:pt x="786307" y="2171700"/>
                  </a:lnTo>
                  <a:lnTo>
                    <a:pt x="787704" y="2184400"/>
                  </a:lnTo>
                  <a:lnTo>
                    <a:pt x="800544" y="2184400"/>
                  </a:lnTo>
                  <a:lnTo>
                    <a:pt x="797814" y="2197100"/>
                  </a:lnTo>
                  <a:lnTo>
                    <a:pt x="793902" y="2197100"/>
                  </a:lnTo>
                  <a:lnTo>
                    <a:pt x="791171" y="2209800"/>
                  </a:lnTo>
                  <a:lnTo>
                    <a:pt x="782586" y="2209800"/>
                  </a:lnTo>
                  <a:lnTo>
                    <a:pt x="787704" y="2222500"/>
                  </a:lnTo>
                  <a:lnTo>
                    <a:pt x="792010" y="2222500"/>
                  </a:lnTo>
                  <a:lnTo>
                    <a:pt x="795985" y="2209800"/>
                  </a:lnTo>
                  <a:lnTo>
                    <a:pt x="831748" y="2209800"/>
                  </a:lnTo>
                  <a:lnTo>
                    <a:pt x="831951" y="2197100"/>
                  </a:lnTo>
                  <a:lnTo>
                    <a:pt x="837158" y="2209800"/>
                  </a:lnTo>
                  <a:lnTo>
                    <a:pt x="844854" y="2197100"/>
                  </a:lnTo>
                  <a:lnTo>
                    <a:pt x="844550" y="2209800"/>
                  </a:lnTo>
                  <a:lnTo>
                    <a:pt x="857250" y="2209800"/>
                  </a:lnTo>
                  <a:lnTo>
                    <a:pt x="858786" y="2222500"/>
                  </a:lnTo>
                  <a:lnTo>
                    <a:pt x="860272" y="2222500"/>
                  </a:lnTo>
                  <a:lnTo>
                    <a:pt x="861669" y="2235200"/>
                  </a:lnTo>
                  <a:lnTo>
                    <a:pt x="870546" y="2235200"/>
                  </a:lnTo>
                  <a:lnTo>
                    <a:pt x="874560" y="2222500"/>
                  </a:lnTo>
                  <a:lnTo>
                    <a:pt x="874814" y="2209800"/>
                  </a:lnTo>
                  <a:lnTo>
                    <a:pt x="878281" y="2209800"/>
                  </a:lnTo>
                  <a:lnTo>
                    <a:pt x="877735" y="2222500"/>
                  </a:lnTo>
                  <a:lnTo>
                    <a:pt x="884440" y="2222500"/>
                  </a:lnTo>
                  <a:lnTo>
                    <a:pt x="887564" y="2235200"/>
                  </a:lnTo>
                  <a:lnTo>
                    <a:pt x="889254" y="2235200"/>
                  </a:lnTo>
                  <a:lnTo>
                    <a:pt x="888250" y="2247900"/>
                  </a:lnTo>
                  <a:lnTo>
                    <a:pt x="887704" y="2247900"/>
                  </a:lnTo>
                  <a:lnTo>
                    <a:pt x="887361" y="2235200"/>
                  </a:lnTo>
                  <a:lnTo>
                    <a:pt x="874166" y="2235200"/>
                  </a:lnTo>
                  <a:lnTo>
                    <a:pt x="876096" y="2247900"/>
                  </a:lnTo>
                  <a:lnTo>
                    <a:pt x="878928" y="2247900"/>
                  </a:lnTo>
                  <a:lnTo>
                    <a:pt x="879322" y="2260600"/>
                  </a:lnTo>
                  <a:lnTo>
                    <a:pt x="925398" y="2260600"/>
                  </a:lnTo>
                  <a:lnTo>
                    <a:pt x="1019556" y="2286000"/>
                  </a:lnTo>
                  <a:lnTo>
                    <a:pt x="1062786" y="2286000"/>
                  </a:lnTo>
                  <a:lnTo>
                    <a:pt x="1059307" y="2273300"/>
                  </a:lnTo>
                  <a:lnTo>
                    <a:pt x="1058214" y="2273300"/>
                  </a:lnTo>
                  <a:lnTo>
                    <a:pt x="1060704" y="2260600"/>
                  </a:lnTo>
                  <a:lnTo>
                    <a:pt x="1059751" y="2260600"/>
                  </a:lnTo>
                  <a:lnTo>
                    <a:pt x="1060246" y="2247900"/>
                  </a:lnTo>
                  <a:lnTo>
                    <a:pt x="1067447" y="2247900"/>
                  </a:lnTo>
                  <a:lnTo>
                    <a:pt x="1069771" y="2235200"/>
                  </a:lnTo>
                  <a:lnTo>
                    <a:pt x="1074039" y="2222500"/>
                  </a:lnTo>
                  <a:lnTo>
                    <a:pt x="1069771" y="2222500"/>
                  </a:lnTo>
                  <a:lnTo>
                    <a:pt x="1071511" y="2209800"/>
                  </a:lnTo>
                  <a:lnTo>
                    <a:pt x="1069975" y="2209800"/>
                  </a:lnTo>
                  <a:lnTo>
                    <a:pt x="1069327" y="2208720"/>
                  </a:lnTo>
                  <a:lnTo>
                    <a:pt x="1069327" y="2222500"/>
                  </a:lnTo>
                  <a:lnTo>
                    <a:pt x="1063332" y="2222500"/>
                  </a:lnTo>
                  <a:lnTo>
                    <a:pt x="1064971" y="2209800"/>
                  </a:lnTo>
                  <a:lnTo>
                    <a:pt x="1069327" y="2222500"/>
                  </a:lnTo>
                  <a:lnTo>
                    <a:pt x="1069327" y="2208720"/>
                  </a:lnTo>
                  <a:lnTo>
                    <a:pt x="1062431" y="2197189"/>
                  </a:lnTo>
                  <a:lnTo>
                    <a:pt x="1062431" y="2235200"/>
                  </a:lnTo>
                  <a:lnTo>
                    <a:pt x="1059853" y="2232888"/>
                  </a:lnTo>
                  <a:lnTo>
                    <a:pt x="1059853" y="2235200"/>
                  </a:lnTo>
                  <a:lnTo>
                    <a:pt x="1051267" y="2247900"/>
                  </a:lnTo>
                  <a:lnTo>
                    <a:pt x="1047851" y="2247900"/>
                  </a:lnTo>
                  <a:lnTo>
                    <a:pt x="1047750" y="2235200"/>
                  </a:lnTo>
                  <a:lnTo>
                    <a:pt x="1059853" y="2235200"/>
                  </a:lnTo>
                  <a:lnTo>
                    <a:pt x="1059853" y="2232888"/>
                  </a:lnTo>
                  <a:lnTo>
                    <a:pt x="1048270" y="2222500"/>
                  </a:lnTo>
                  <a:lnTo>
                    <a:pt x="1028407" y="2222500"/>
                  </a:lnTo>
                  <a:lnTo>
                    <a:pt x="1027811" y="2209800"/>
                  </a:lnTo>
                  <a:lnTo>
                    <a:pt x="1044448" y="2209800"/>
                  </a:lnTo>
                  <a:lnTo>
                    <a:pt x="1052626" y="2222500"/>
                  </a:lnTo>
                  <a:lnTo>
                    <a:pt x="1060843" y="2222500"/>
                  </a:lnTo>
                  <a:lnTo>
                    <a:pt x="1062431" y="2235200"/>
                  </a:lnTo>
                  <a:lnTo>
                    <a:pt x="1062431" y="2197189"/>
                  </a:lnTo>
                  <a:lnTo>
                    <a:pt x="1053261" y="2197100"/>
                  </a:lnTo>
                  <a:lnTo>
                    <a:pt x="1053211" y="2184400"/>
                  </a:lnTo>
                  <a:lnTo>
                    <a:pt x="1050582" y="2184400"/>
                  </a:lnTo>
                  <a:lnTo>
                    <a:pt x="1054354" y="2171700"/>
                  </a:lnTo>
                  <a:lnTo>
                    <a:pt x="1052461" y="2171700"/>
                  </a:lnTo>
                  <a:lnTo>
                    <a:pt x="1051521" y="2159000"/>
                  </a:lnTo>
                  <a:lnTo>
                    <a:pt x="1072502" y="2159000"/>
                  </a:lnTo>
                  <a:lnTo>
                    <a:pt x="1074089" y="2171700"/>
                  </a:lnTo>
                  <a:lnTo>
                    <a:pt x="1073797" y="2171700"/>
                  </a:lnTo>
                  <a:lnTo>
                    <a:pt x="1073899" y="2184400"/>
                  </a:lnTo>
                  <a:lnTo>
                    <a:pt x="1073746" y="2184400"/>
                  </a:lnTo>
                  <a:lnTo>
                    <a:pt x="1074039" y="2197100"/>
                  </a:lnTo>
                  <a:lnTo>
                    <a:pt x="1074445" y="2209800"/>
                  </a:lnTo>
                  <a:lnTo>
                    <a:pt x="1076871" y="2209800"/>
                  </a:lnTo>
                  <a:lnTo>
                    <a:pt x="1081036" y="2222500"/>
                  </a:lnTo>
                  <a:lnTo>
                    <a:pt x="1090714" y="2222500"/>
                  </a:lnTo>
                  <a:lnTo>
                    <a:pt x="1091857" y="2209800"/>
                  </a:lnTo>
                  <a:lnTo>
                    <a:pt x="1094828" y="2209800"/>
                  </a:lnTo>
                  <a:lnTo>
                    <a:pt x="1096860" y="2197100"/>
                  </a:lnTo>
                  <a:lnTo>
                    <a:pt x="1094981" y="2197100"/>
                  </a:lnTo>
                  <a:lnTo>
                    <a:pt x="1092898" y="2184400"/>
                  </a:lnTo>
                  <a:lnTo>
                    <a:pt x="1094232" y="2184400"/>
                  </a:lnTo>
                  <a:lnTo>
                    <a:pt x="1096175" y="2171700"/>
                  </a:lnTo>
                  <a:lnTo>
                    <a:pt x="1096467" y="2171700"/>
                  </a:lnTo>
                  <a:lnTo>
                    <a:pt x="1093990" y="2159000"/>
                  </a:lnTo>
                  <a:lnTo>
                    <a:pt x="1093292" y="2159000"/>
                  </a:lnTo>
                  <a:lnTo>
                    <a:pt x="1081760" y="2146300"/>
                  </a:lnTo>
                  <a:lnTo>
                    <a:pt x="1059357" y="2146300"/>
                  </a:lnTo>
                  <a:lnTo>
                    <a:pt x="1048550" y="2133600"/>
                  </a:lnTo>
                  <a:lnTo>
                    <a:pt x="1051471" y="2146300"/>
                  </a:lnTo>
                  <a:lnTo>
                    <a:pt x="1050328" y="2159000"/>
                  </a:lnTo>
                  <a:lnTo>
                    <a:pt x="1048689" y="2159000"/>
                  </a:lnTo>
                  <a:lnTo>
                    <a:pt x="1043089" y="2171700"/>
                  </a:lnTo>
                  <a:lnTo>
                    <a:pt x="1037983" y="2171700"/>
                  </a:lnTo>
                  <a:lnTo>
                    <a:pt x="1036535" y="2184400"/>
                  </a:lnTo>
                  <a:lnTo>
                    <a:pt x="1018781" y="2184400"/>
                  </a:lnTo>
                  <a:lnTo>
                    <a:pt x="1018781" y="2171700"/>
                  </a:lnTo>
                  <a:lnTo>
                    <a:pt x="1011834" y="2171700"/>
                  </a:lnTo>
                  <a:lnTo>
                    <a:pt x="1009599" y="2159000"/>
                  </a:lnTo>
                  <a:lnTo>
                    <a:pt x="1031773" y="2159000"/>
                  </a:lnTo>
                  <a:lnTo>
                    <a:pt x="1033805" y="2146300"/>
                  </a:lnTo>
                  <a:lnTo>
                    <a:pt x="1035939" y="2146300"/>
                  </a:lnTo>
                  <a:lnTo>
                    <a:pt x="1034402" y="2133600"/>
                  </a:lnTo>
                  <a:lnTo>
                    <a:pt x="1030833" y="2133600"/>
                  </a:lnTo>
                  <a:lnTo>
                    <a:pt x="1024775" y="2120900"/>
                  </a:lnTo>
                  <a:lnTo>
                    <a:pt x="1021016" y="2120900"/>
                  </a:lnTo>
                  <a:lnTo>
                    <a:pt x="1020521" y="2133600"/>
                  </a:lnTo>
                  <a:lnTo>
                    <a:pt x="1008214" y="2133600"/>
                  </a:lnTo>
                  <a:lnTo>
                    <a:pt x="1007821" y="2146300"/>
                  </a:lnTo>
                  <a:lnTo>
                    <a:pt x="1005484" y="2146300"/>
                  </a:lnTo>
                  <a:lnTo>
                    <a:pt x="1005484" y="2171700"/>
                  </a:lnTo>
                  <a:lnTo>
                    <a:pt x="1004239" y="2179294"/>
                  </a:lnTo>
                  <a:lnTo>
                    <a:pt x="1004239" y="2235200"/>
                  </a:lnTo>
                  <a:lnTo>
                    <a:pt x="999921" y="2235200"/>
                  </a:lnTo>
                  <a:lnTo>
                    <a:pt x="997889" y="2247900"/>
                  </a:lnTo>
                  <a:lnTo>
                    <a:pt x="985786" y="2247900"/>
                  </a:lnTo>
                  <a:lnTo>
                    <a:pt x="984097" y="2235200"/>
                  </a:lnTo>
                  <a:lnTo>
                    <a:pt x="979436" y="2235200"/>
                  </a:lnTo>
                  <a:lnTo>
                    <a:pt x="978941" y="2222500"/>
                  </a:lnTo>
                  <a:lnTo>
                    <a:pt x="984250" y="2222500"/>
                  </a:lnTo>
                  <a:lnTo>
                    <a:pt x="987425" y="2235200"/>
                  </a:lnTo>
                  <a:lnTo>
                    <a:pt x="991298" y="2235200"/>
                  </a:lnTo>
                  <a:lnTo>
                    <a:pt x="995908" y="2222500"/>
                  </a:lnTo>
                  <a:lnTo>
                    <a:pt x="1002411" y="2222500"/>
                  </a:lnTo>
                  <a:lnTo>
                    <a:pt x="1004239" y="2235200"/>
                  </a:lnTo>
                  <a:lnTo>
                    <a:pt x="1004239" y="2179294"/>
                  </a:lnTo>
                  <a:lnTo>
                    <a:pt x="1003401" y="2184400"/>
                  </a:lnTo>
                  <a:lnTo>
                    <a:pt x="993330" y="2184400"/>
                  </a:lnTo>
                  <a:lnTo>
                    <a:pt x="991298" y="2171700"/>
                  </a:lnTo>
                  <a:lnTo>
                    <a:pt x="998245" y="2171700"/>
                  </a:lnTo>
                  <a:lnTo>
                    <a:pt x="1001318" y="2159000"/>
                  </a:lnTo>
                  <a:lnTo>
                    <a:pt x="1005332" y="2159000"/>
                  </a:lnTo>
                  <a:lnTo>
                    <a:pt x="1001115" y="2171700"/>
                  </a:lnTo>
                  <a:lnTo>
                    <a:pt x="1005484" y="2171700"/>
                  </a:lnTo>
                  <a:lnTo>
                    <a:pt x="1005484" y="2146300"/>
                  </a:lnTo>
                  <a:lnTo>
                    <a:pt x="1004544" y="2146300"/>
                  </a:lnTo>
                  <a:lnTo>
                    <a:pt x="996403" y="2159000"/>
                  </a:lnTo>
                  <a:lnTo>
                    <a:pt x="992289" y="2159000"/>
                  </a:lnTo>
                  <a:lnTo>
                    <a:pt x="990155" y="2146300"/>
                  </a:lnTo>
                  <a:lnTo>
                    <a:pt x="984796" y="2146300"/>
                  </a:lnTo>
                  <a:lnTo>
                    <a:pt x="980833" y="2136063"/>
                  </a:lnTo>
                  <a:lnTo>
                    <a:pt x="980833" y="2146300"/>
                  </a:lnTo>
                  <a:lnTo>
                    <a:pt x="979385" y="2159000"/>
                  </a:lnTo>
                  <a:lnTo>
                    <a:pt x="978700" y="2159000"/>
                  </a:lnTo>
                  <a:lnTo>
                    <a:pt x="975715" y="2146300"/>
                  </a:lnTo>
                  <a:lnTo>
                    <a:pt x="980833" y="2146300"/>
                  </a:lnTo>
                  <a:lnTo>
                    <a:pt x="980833" y="2136063"/>
                  </a:lnTo>
                  <a:lnTo>
                    <a:pt x="979881" y="2133600"/>
                  </a:lnTo>
                  <a:lnTo>
                    <a:pt x="974178" y="2146300"/>
                  </a:lnTo>
                  <a:lnTo>
                    <a:pt x="973582" y="2143417"/>
                  </a:lnTo>
                  <a:lnTo>
                    <a:pt x="973582" y="2209800"/>
                  </a:lnTo>
                  <a:lnTo>
                    <a:pt x="972794" y="2222500"/>
                  </a:lnTo>
                  <a:lnTo>
                    <a:pt x="968768" y="2222500"/>
                  </a:lnTo>
                  <a:lnTo>
                    <a:pt x="966292" y="2209800"/>
                  </a:lnTo>
                  <a:lnTo>
                    <a:pt x="973582" y="2209800"/>
                  </a:lnTo>
                  <a:lnTo>
                    <a:pt x="973582" y="2143417"/>
                  </a:lnTo>
                  <a:lnTo>
                    <a:pt x="971550" y="2133600"/>
                  </a:lnTo>
                  <a:lnTo>
                    <a:pt x="975372" y="2133600"/>
                  </a:lnTo>
                  <a:lnTo>
                    <a:pt x="975118" y="2120900"/>
                  </a:lnTo>
                  <a:lnTo>
                    <a:pt x="976363" y="2120900"/>
                  </a:lnTo>
                  <a:lnTo>
                    <a:pt x="977950" y="2133600"/>
                  </a:lnTo>
                  <a:lnTo>
                    <a:pt x="979881" y="2133600"/>
                  </a:lnTo>
                  <a:lnTo>
                    <a:pt x="984948" y="2133600"/>
                  </a:lnTo>
                  <a:lnTo>
                    <a:pt x="987425" y="2120900"/>
                  </a:lnTo>
                  <a:lnTo>
                    <a:pt x="995565" y="2120900"/>
                  </a:lnTo>
                  <a:lnTo>
                    <a:pt x="994816" y="2133600"/>
                  </a:lnTo>
                  <a:lnTo>
                    <a:pt x="997204" y="2133600"/>
                  </a:lnTo>
                  <a:lnTo>
                    <a:pt x="998982" y="2146300"/>
                  </a:lnTo>
                  <a:lnTo>
                    <a:pt x="1004189" y="2146300"/>
                  </a:lnTo>
                  <a:lnTo>
                    <a:pt x="999477" y="2133600"/>
                  </a:lnTo>
                  <a:lnTo>
                    <a:pt x="999134" y="2133600"/>
                  </a:lnTo>
                  <a:lnTo>
                    <a:pt x="1001661" y="2120900"/>
                  </a:lnTo>
                  <a:lnTo>
                    <a:pt x="1005281" y="2120900"/>
                  </a:lnTo>
                  <a:lnTo>
                    <a:pt x="1000023" y="2108200"/>
                  </a:lnTo>
                  <a:lnTo>
                    <a:pt x="1001369" y="2108200"/>
                  </a:lnTo>
                  <a:lnTo>
                    <a:pt x="988898" y="2095500"/>
                  </a:lnTo>
                  <a:lnTo>
                    <a:pt x="977900" y="2082800"/>
                  </a:lnTo>
                  <a:lnTo>
                    <a:pt x="969314" y="2071497"/>
                  </a:lnTo>
                  <a:lnTo>
                    <a:pt x="969314" y="2184400"/>
                  </a:lnTo>
                  <a:lnTo>
                    <a:pt x="967930" y="2184400"/>
                  </a:lnTo>
                  <a:lnTo>
                    <a:pt x="964057" y="2197100"/>
                  </a:lnTo>
                  <a:lnTo>
                    <a:pt x="955929" y="2197100"/>
                  </a:lnTo>
                  <a:lnTo>
                    <a:pt x="954430" y="2184400"/>
                  </a:lnTo>
                  <a:lnTo>
                    <a:pt x="961580" y="2184400"/>
                  </a:lnTo>
                  <a:lnTo>
                    <a:pt x="962025" y="2171700"/>
                  </a:lnTo>
                  <a:lnTo>
                    <a:pt x="966787" y="2171700"/>
                  </a:lnTo>
                  <a:lnTo>
                    <a:pt x="969314" y="2184400"/>
                  </a:lnTo>
                  <a:lnTo>
                    <a:pt x="969314" y="2071497"/>
                  </a:lnTo>
                  <a:lnTo>
                    <a:pt x="968260" y="2070100"/>
                  </a:lnTo>
                  <a:lnTo>
                    <a:pt x="959942" y="2057400"/>
                  </a:lnTo>
                  <a:lnTo>
                    <a:pt x="957910" y="2057400"/>
                  </a:lnTo>
                  <a:lnTo>
                    <a:pt x="956614" y="2066099"/>
                  </a:lnTo>
                  <a:lnTo>
                    <a:pt x="956614" y="2120900"/>
                  </a:lnTo>
                  <a:lnTo>
                    <a:pt x="953795" y="2133600"/>
                  </a:lnTo>
                  <a:lnTo>
                    <a:pt x="947788" y="2133600"/>
                  </a:lnTo>
                  <a:lnTo>
                    <a:pt x="947788" y="2146300"/>
                  </a:lnTo>
                  <a:lnTo>
                    <a:pt x="933348" y="2146300"/>
                  </a:lnTo>
                  <a:lnTo>
                    <a:pt x="934250" y="2133600"/>
                  </a:lnTo>
                  <a:lnTo>
                    <a:pt x="944664" y="2133600"/>
                  </a:lnTo>
                  <a:lnTo>
                    <a:pt x="947788" y="2146300"/>
                  </a:lnTo>
                  <a:lnTo>
                    <a:pt x="947788" y="2133600"/>
                  </a:lnTo>
                  <a:lnTo>
                    <a:pt x="944714" y="2133600"/>
                  </a:lnTo>
                  <a:lnTo>
                    <a:pt x="945057" y="2120900"/>
                  </a:lnTo>
                  <a:lnTo>
                    <a:pt x="956614" y="2120900"/>
                  </a:lnTo>
                  <a:lnTo>
                    <a:pt x="956614" y="2066099"/>
                  </a:lnTo>
                  <a:lnTo>
                    <a:pt x="956017" y="2070100"/>
                  </a:lnTo>
                  <a:lnTo>
                    <a:pt x="953884" y="2070100"/>
                  </a:lnTo>
                  <a:lnTo>
                    <a:pt x="951166" y="2057400"/>
                  </a:lnTo>
                  <a:lnTo>
                    <a:pt x="948829" y="2057400"/>
                  </a:lnTo>
                  <a:lnTo>
                    <a:pt x="949871" y="2044700"/>
                  </a:lnTo>
                  <a:lnTo>
                    <a:pt x="948347" y="2044700"/>
                  </a:lnTo>
                  <a:lnTo>
                    <a:pt x="944892" y="2032000"/>
                  </a:lnTo>
                  <a:lnTo>
                    <a:pt x="941870" y="2019300"/>
                  </a:lnTo>
                  <a:lnTo>
                    <a:pt x="939253" y="2006600"/>
                  </a:lnTo>
                  <a:lnTo>
                    <a:pt x="928446" y="2006600"/>
                  </a:lnTo>
                  <a:lnTo>
                    <a:pt x="928890" y="1993900"/>
                  </a:lnTo>
                  <a:lnTo>
                    <a:pt x="927404" y="1993900"/>
                  </a:lnTo>
                  <a:lnTo>
                    <a:pt x="927404" y="2108200"/>
                  </a:lnTo>
                  <a:lnTo>
                    <a:pt x="923975" y="2120900"/>
                  </a:lnTo>
                  <a:lnTo>
                    <a:pt x="922832" y="2108200"/>
                  </a:lnTo>
                  <a:lnTo>
                    <a:pt x="927404" y="2108200"/>
                  </a:lnTo>
                  <a:lnTo>
                    <a:pt x="927404" y="1993900"/>
                  </a:lnTo>
                  <a:lnTo>
                    <a:pt x="924864" y="1993900"/>
                  </a:lnTo>
                  <a:lnTo>
                    <a:pt x="925804" y="1981200"/>
                  </a:lnTo>
                  <a:lnTo>
                    <a:pt x="932662" y="1981200"/>
                  </a:lnTo>
                  <a:lnTo>
                    <a:pt x="931811" y="1968500"/>
                  </a:lnTo>
                  <a:lnTo>
                    <a:pt x="931316" y="1968500"/>
                  </a:lnTo>
                  <a:lnTo>
                    <a:pt x="931024" y="1955800"/>
                  </a:lnTo>
                  <a:lnTo>
                    <a:pt x="930871" y="1943100"/>
                  </a:lnTo>
                  <a:lnTo>
                    <a:pt x="924128" y="1943100"/>
                  </a:lnTo>
                  <a:lnTo>
                    <a:pt x="924128" y="2044700"/>
                  </a:lnTo>
                  <a:lnTo>
                    <a:pt x="920000" y="2055050"/>
                  </a:lnTo>
                  <a:lnTo>
                    <a:pt x="920000" y="2070100"/>
                  </a:lnTo>
                  <a:lnTo>
                    <a:pt x="918121" y="2082800"/>
                  </a:lnTo>
                  <a:lnTo>
                    <a:pt x="910780" y="2082800"/>
                  </a:lnTo>
                  <a:lnTo>
                    <a:pt x="910780" y="2247900"/>
                  </a:lnTo>
                  <a:lnTo>
                    <a:pt x="900861" y="2247900"/>
                  </a:lnTo>
                  <a:lnTo>
                    <a:pt x="896391" y="2235200"/>
                  </a:lnTo>
                  <a:lnTo>
                    <a:pt x="899325" y="2222500"/>
                  </a:lnTo>
                  <a:lnTo>
                    <a:pt x="894016" y="2222500"/>
                  </a:lnTo>
                  <a:lnTo>
                    <a:pt x="893114" y="2209800"/>
                  </a:lnTo>
                  <a:lnTo>
                    <a:pt x="900404" y="2209800"/>
                  </a:lnTo>
                  <a:lnTo>
                    <a:pt x="899515" y="2222500"/>
                  </a:lnTo>
                  <a:lnTo>
                    <a:pt x="906018" y="2222500"/>
                  </a:lnTo>
                  <a:lnTo>
                    <a:pt x="906513" y="2235200"/>
                  </a:lnTo>
                  <a:lnTo>
                    <a:pt x="910234" y="2235200"/>
                  </a:lnTo>
                  <a:lnTo>
                    <a:pt x="910780" y="2247900"/>
                  </a:lnTo>
                  <a:lnTo>
                    <a:pt x="910780" y="2082800"/>
                  </a:lnTo>
                  <a:lnTo>
                    <a:pt x="900861" y="2082800"/>
                  </a:lnTo>
                  <a:lnTo>
                    <a:pt x="899325" y="2070100"/>
                  </a:lnTo>
                  <a:lnTo>
                    <a:pt x="894562" y="2070100"/>
                  </a:lnTo>
                  <a:lnTo>
                    <a:pt x="894410" y="2082800"/>
                  </a:lnTo>
                  <a:lnTo>
                    <a:pt x="898182" y="2082800"/>
                  </a:lnTo>
                  <a:lnTo>
                    <a:pt x="897737" y="2095500"/>
                  </a:lnTo>
                  <a:lnTo>
                    <a:pt x="900404" y="2095500"/>
                  </a:lnTo>
                  <a:lnTo>
                    <a:pt x="897775" y="2108200"/>
                  </a:lnTo>
                  <a:lnTo>
                    <a:pt x="894156" y="2108200"/>
                  </a:lnTo>
                  <a:lnTo>
                    <a:pt x="894156" y="2159000"/>
                  </a:lnTo>
                  <a:lnTo>
                    <a:pt x="894016" y="2171700"/>
                  </a:lnTo>
                  <a:lnTo>
                    <a:pt x="892670" y="2171700"/>
                  </a:lnTo>
                  <a:lnTo>
                    <a:pt x="893013" y="2184400"/>
                  </a:lnTo>
                  <a:lnTo>
                    <a:pt x="890587" y="2184400"/>
                  </a:lnTo>
                  <a:lnTo>
                    <a:pt x="890587" y="2209800"/>
                  </a:lnTo>
                  <a:lnTo>
                    <a:pt x="888161" y="2222500"/>
                  </a:lnTo>
                  <a:lnTo>
                    <a:pt x="885672" y="2222500"/>
                  </a:lnTo>
                  <a:lnTo>
                    <a:pt x="885672" y="2209800"/>
                  </a:lnTo>
                  <a:lnTo>
                    <a:pt x="890587" y="2209800"/>
                  </a:lnTo>
                  <a:lnTo>
                    <a:pt x="890587" y="2184400"/>
                  </a:lnTo>
                  <a:lnTo>
                    <a:pt x="890244" y="2184400"/>
                  </a:lnTo>
                  <a:lnTo>
                    <a:pt x="887018" y="2171700"/>
                  </a:lnTo>
                  <a:lnTo>
                    <a:pt x="887730" y="2171700"/>
                  </a:lnTo>
                  <a:lnTo>
                    <a:pt x="889546" y="2159000"/>
                  </a:lnTo>
                  <a:lnTo>
                    <a:pt x="894156" y="2159000"/>
                  </a:lnTo>
                  <a:lnTo>
                    <a:pt x="894156" y="2108200"/>
                  </a:lnTo>
                  <a:lnTo>
                    <a:pt x="886968" y="2108200"/>
                  </a:lnTo>
                  <a:lnTo>
                    <a:pt x="884783" y="2120900"/>
                  </a:lnTo>
                  <a:lnTo>
                    <a:pt x="871982" y="2120900"/>
                  </a:lnTo>
                  <a:lnTo>
                    <a:pt x="871486" y="2108200"/>
                  </a:lnTo>
                  <a:lnTo>
                    <a:pt x="852982" y="2108200"/>
                  </a:lnTo>
                  <a:lnTo>
                    <a:pt x="857402" y="2095500"/>
                  </a:lnTo>
                  <a:lnTo>
                    <a:pt x="861021" y="2095500"/>
                  </a:lnTo>
                  <a:lnTo>
                    <a:pt x="867867" y="2082800"/>
                  </a:lnTo>
                  <a:lnTo>
                    <a:pt x="877887" y="2082800"/>
                  </a:lnTo>
                  <a:lnTo>
                    <a:pt x="883640" y="2095500"/>
                  </a:lnTo>
                  <a:lnTo>
                    <a:pt x="887704" y="2082800"/>
                  </a:lnTo>
                  <a:lnTo>
                    <a:pt x="894410" y="2082800"/>
                  </a:lnTo>
                  <a:lnTo>
                    <a:pt x="888060" y="2070100"/>
                  </a:lnTo>
                  <a:lnTo>
                    <a:pt x="870445" y="2070100"/>
                  </a:lnTo>
                  <a:lnTo>
                    <a:pt x="869607" y="2057400"/>
                  </a:lnTo>
                  <a:lnTo>
                    <a:pt x="892276" y="2057400"/>
                  </a:lnTo>
                  <a:lnTo>
                    <a:pt x="891425" y="2044700"/>
                  </a:lnTo>
                  <a:lnTo>
                    <a:pt x="905370" y="2044700"/>
                  </a:lnTo>
                  <a:lnTo>
                    <a:pt x="904582" y="2057400"/>
                  </a:lnTo>
                  <a:lnTo>
                    <a:pt x="910780" y="2057400"/>
                  </a:lnTo>
                  <a:lnTo>
                    <a:pt x="918667" y="2070100"/>
                  </a:lnTo>
                  <a:lnTo>
                    <a:pt x="920000" y="2070100"/>
                  </a:lnTo>
                  <a:lnTo>
                    <a:pt x="920000" y="2055050"/>
                  </a:lnTo>
                  <a:lnTo>
                    <a:pt x="919060" y="2057400"/>
                  </a:lnTo>
                  <a:lnTo>
                    <a:pt x="912317" y="2057400"/>
                  </a:lnTo>
                  <a:lnTo>
                    <a:pt x="912710" y="2044700"/>
                  </a:lnTo>
                  <a:lnTo>
                    <a:pt x="924128" y="2044700"/>
                  </a:lnTo>
                  <a:lnTo>
                    <a:pt x="924128" y="1943100"/>
                  </a:lnTo>
                  <a:lnTo>
                    <a:pt x="921588" y="1943100"/>
                  </a:lnTo>
                  <a:lnTo>
                    <a:pt x="921588" y="2006600"/>
                  </a:lnTo>
                  <a:lnTo>
                    <a:pt x="917625" y="2019300"/>
                  </a:lnTo>
                  <a:lnTo>
                    <a:pt x="915746" y="2006600"/>
                  </a:lnTo>
                  <a:lnTo>
                    <a:pt x="921588" y="2006600"/>
                  </a:lnTo>
                  <a:lnTo>
                    <a:pt x="921588" y="1943100"/>
                  </a:lnTo>
                  <a:lnTo>
                    <a:pt x="914844" y="1943100"/>
                  </a:lnTo>
                  <a:lnTo>
                    <a:pt x="920407" y="1955800"/>
                  </a:lnTo>
                  <a:lnTo>
                    <a:pt x="919213" y="1955800"/>
                  </a:lnTo>
                  <a:lnTo>
                    <a:pt x="919213" y="1981200"/>
                  </a:lnTo>
                  <a:lnTo>
                    <a:pt x="917879" y="1993900"/>
                  </a:lnTo>
                  <a:lnTo>
                    <a:pt x="914400" y="1993900"/>
                  </a:lnTo>
                  <a:lnTo>
                    <a:pt x="914006" y="1996097"/>
                  </a:lnTo>
                  <a:lnTo>
                    <a:pt x="914006" y="2019300"/>
                  </a:lnTo>
                  <a:lnTo>
                    <a:pt x="913409" y="2032000"/>
                  </a:lnTo>
                  <a:lnTo>
                    <a:pt x="908596" y="2032000"/>
                  </a:lnTo>
                  <a:lnTo>
                    <a:pt x="905675" y="2019300"/>
                  </a:lnTo>
                  <a:lnTo>
                    <a:pt x="914006" y="2019300"/>
                  </a:lnTo>
                  <a:lnTo>
                    <a:pt x="914006" y="1996097"/>
                  </a:lnTo>
                  <a:lnTo>
                    <a:pt x="912114" y="2006600"/>
                  </a:lnTo>
                  <a:lnTo>
                    <a:pt x="909040" y="1993900"/>
                  </a:lnTo>
                  <a:lnTo>
                    <a:pt x="901407" y="1993900"/>
                  </a:lnTo>
                  <a:lnTo>
                    <a:pt x="895007" y="1984375"/>
                  </a:lnTo>
                  <a:lnTo>
                    <a:pt x="895007" y="1993900"/>
                  </a:lnTo>
                  <a:lnTo>
                    <a:pt x="891082" y="2006600"/>
                  </a:lnTo>
                  <a:lnTo>
                    <a:pt x="883399" y="2006600"/>
                  </a:lnTo>
                  <a:lnTo>
                    <a:pt x="884834" y="1993900"/>
                  </a:lnTo>
                  <a:lnTo>
                    <a:pt x="895007" y="1993900"/>
                  </a:lnTo>
                  <a:lnTo>
                    <a:pt x="895007" y="1984375"/>
                  </a:lnTo>
                  <a:lnTo>
                    <a:pt x="892873" y="1981200"/>
                  </a:lnTo>
                  <a:lnTo>
                    <a:pt x="895197" y="1968500"/>
                  </a:lnTo>
                  <a:lnTo>
                    <a:pt x="906170" y="1968500"/>
                  </a:lnTo>
                  <a:lnTo>
                    <a:pt x="906665" y="1981200"/>
                  </a:lnTo>
                  <a:lnTo>
                    <a:pt x="919213" y="1981200"/>
                  </a:lnTo>
                  <a:lnTo>
                    <a:pt x="919213" y="1955800"/>
                  </a:lnTo>
                  <a:lnTo>
                    <a:pt x="908202" y="1955800"/>
                  </a:lnTo>
                  <a:lnTo>
                    <a:pt x="913650" y="1943100"/>
                  </a:lnTo>
                  <a:lnTo>
                    <a:pt x="902893" y="1943100"/>
                  </a:lnTo>
                  <a:lnTo>
                    <a:pt x="899464" y="1930400"/>
                  </a:lnTo>
                  <a:lnTo>
                    <a:pt x="897636" y="1930400"/>
                  </a:lnTo>
                  <a:lnTo>
                    <a:pt x="900658" y="1917700"/>
                  </a:lnTo>
                  <a:lnTo>
                    <a:pt x="895896" y="1917700"/>
                  </a:lnTo>
                  <a:lnTo>
                    <a:pt x="895896" y="1955800"/>
                  </a:lnTo>
                  <a:lnTo>
                    <a:pt x="890879" y="1968500"/>
                  </a:lnTo>
                  <a:lnTo>
                    <a:pt x="885431" y="1968500"/>
                  </a:lnTo>
                  <a:lnTo>
                    <a:pt x="879868" y="1955800"/>
                  </a:lnTo>
                  <a:lnTo>
                    <a:pt x="875512" y="1955800"/>
                  </a:lnTo>
                  <a:lnTo>
                    <a:pt x="875512" y="2006600"/>
                  </a:lnTo>
                  <a:lnTo>
                    <a:pt x="874217" y="2019300"/>
                  </a:lnTo>
                  <a:lnTo>
                    <a:pt x="871639" y="2019300"/>
                  </a:lnTo>
                  <a:lnTo>
                    <a:pt x="867714" y="2006600"/>
                  </a:lnTo>
                  <a:lnTo>
                    <a:pt x="875512" y="2006600"/>
                  </a:lnTo>
                  <a:lnTo>
                    <a:pt x="875512" y="1955800"/>
                  </a:lnTo>
                  <a:lnTo>
                    <a:pt x="870254" y="1955800"/>
                  </a:lnTo>
                  <a:lnTo>
                    <a:pt x="868070" y="1943100"/>
                  </a:lnTo>
                  <a:lnTo>
                    <a:pt x="885482" y="1943100"/>
                  </a:lnTo>
                  <a:lnTo>
                    <a:pt x="888403" y="1955800"/>
                  </a:lnTo>
                  <a:lnTo>
                    <a:pt x="895896" y="1955800"/>
                  </a:lnTo>
                  <a:lnTo>
                    <a:pt x="895896" y="1917700"/>
                  </a:lnTo>
                  <a:lnTo>
                    <a:pt x="875855" y="1917700"/>
                  </a:lnTo>
                  <a:lnTo>
                    <a:pt x="875753" y="1905000"/>
                  </a:lnTo>
                  <a:lnTo>
                    <a:pt x="891476" y="1905000"/>
                  </a:lnTo>
                  <a:lnTo>
                    <a:pt x="896239" y="1892300"/>
                  </a:lnTo>
                  <a:lnTo>
                    <a:pt x="892517" y="1892300"/>
                  </a:lnTo>
                  <a:lnTo>
                    <a:pt x="891971" y="1879600"/>
                  </a:lnTo>
                  <a:lnTo>
                    <a:pt x="903833" y="1879600"/>
                  </a:lnTo>
                  <a:lnTo>
                    <a:pt x="904925" y="1892300"/>
                  </a:lnTo>
                  <a:lnTo>
                    <a:pt x="919861" y="1892300"/>
                  </a:lnTo>
                  <a:lnTo>
                    <a:pt x="921448" y="1879600"/>
                  </a:lnTo>
                  <a:lnTo>
                    <a:pt x="922731" y="1879600"/>
                  </a:lnTo>
                  <a:lnTo>
                    <a:pt x="919861" y="1892300"/>
                  </a:lnTo>
                  <a:lnTo>
                    <a:pt x="929436" y="1892300"/>
                  </a:lnTo>
                  <a:lnTo>
                    <a:pt x="936180" y="1905000"/>
                  </a:lnTo>
                  <a:lnTo>
                    <a:pt x="938161" y="1892300"/>
                  </a:lnTo>
                  <a:lnTo>
                    <a:pt x="940447" y="1879600"/>
                  </a:lnTo>
                  <a:lnTo>
                    <a:pt x="922782" y="1879600"/>
                  </a:lnTo>
                  <a:lnTo>
                    <a:pt x="924318" y="1866900"/>
                  </a:lnTo>
                  <a:lnTo>
                    <a:pt x="941044" y="1866900"/>
                  </a:lnTo>
                  <a:lnTo>
                    <a:pt x="943025" y="1879600"/>
                  </a:lnTo>
                  <a:lnTo>
                    <a:pt x="946099" y="1879600"/>
                  </a:lnTo>
                  <a:lnTo>
                    <a:pt x="947534" y="1866900"/>
                  </a:lnTo>
                  <a:lnTo>
                    <a:pt x="944118" y="1866900"/>
                  </a:lnTo>
                  <a:lnTo>
                    <a:pt x="941285" y="1854200"/>
                  </a:lnTo>
                  <a:lnTo>
                    <a:pt x="945362" y="1854200"/>
                  </a:lnTo>
                  <a:lnTo>
                    <a:pt x="945362" y="1841500"/>
                  </a:lnTo>
                  <a:lnTo>
                    <a:pt x="936180" y="1841500"/>
                  </a:lnTo>
                  <a:lnTo>
                    <a:pt x="933551" y="1854200"/>
                  </a:lnTo>
                  <a:lnTo>
                    <a:pt x="916787" y="1854200"/>
                  </a:lnTo>
                  <a:lnTo>
                    <a:pt x="917676" y="1841500"/>
                  </a:lnTo>
                  <a:lnTo>
                    <a:pt x="934288" y="1841500"/>
                  </a:lnTo>
                  <a:lnTo>
                    <a:pt x="937374" y="1828800"/>
                  </a:lnTo>
                  <a:lnTo>
                    <a:pt x="935431" y="1828800"/>
                  </a:lnTo>
                  <a:lnTo>
                    <a:pt x="935926" y="1816100"/>
                  </a:lnTo>
                  <a:lnTo>
                    <a:pt x="943470" y="1816100"/>
                  </a:lnTo>
                  <a:lnTo>
                    <a:pt x="960285" y="1803400"/>
                  </a:lnTo>
                  <a:lnTo>
                    <a:pt x="943470" y="1803400"/>
                  </a:lnTo>
                  <a:lnTo>
                    <a:pt x="941438" y="1790700"/>
                  </a:lnTo>
                  <a:lnTo>
                    <a:pt x="935926" y="1790700"/>
                  </a:lnTo>
                  <a:lnTo>
                    <a:pt x="935926" y="1803400"/>
                  </a:lnTo>
                  <a:lnTo>
                    <a:pt x="934288" y="1816100"/>
                  </a:lnTo>
                  <a:lnTo>
                    <a:pt x="921740" y="1816100"/>
                  </a:lnTo>
                  <a:lnTo>
                    <a:pt x="927938" y="1803400"/>
                  </a:lnTo>
                  <a:lnTo>
                    <a:pt x="935926" y="1803400"/>
                  </a:lnTo>
                  <a:lnTo>
                    <a:pt x="935926" y="1790700"/>
                  </a:lnTo>
                  <a:lnTo>
                    <a:pt x="933005" y="1790700"/>
                  </a:lnTo>
                  <a:lnTo>
                    <a:pt x="933450" y="1778000"/>
                  </a:lnTo>
                  <a:lnTo>
                    <a:pt x="927900" y="1778000"/>
                  </a:lnTo>
                  <a:lnTo>
                    <a:pt x="927544" y="1765300"/>
                  </a:lnTo>
                  <a:lnTo>
                    <a:pt x="923683" y="1778000"/>
                  </a:lnTo>
                  <a:lnTo>
                    <a:pt x="916241" y="1778000"/>
                  </a:lnTo>
                  <a:lnTo>
                    <a:pt x="916241" y="1803400"/>
                  </a:lnTo>
                  <a:lnTo>
                    <a:pt x="910285" y="1803400"/>
                  </a:lnTo>
                  <a:lnTo>
                    <a:pt x="910285" y="1816100"/>
                  </a:lnTo>
                  <a:lnTo>
                    <a:pt x="906221" y="1828800"/>
                  </a:lnTo>
                  <a:lnTo>
                    <a:pt x="900404" y="1828800"/>
                  </a:lnTo>
                  <a:lnTo>
                    <a:pt x="900404" y="1854200"/>
                  </a:lnTo>
                  <a:lnTo>
                    <a:pt x="898626" y="1854200"/>
                  </a:lnTo>
                  <a:lnTo>
                    <a:pt x="896785" y="1866900"/>
                  </a:lnTo>
                  <a:lnTo>
                    <a:pt x="895604" y="1866900"/>
                  </a:lnTo>
                  <a:lnTo>
                    <a:pt x="890638" y="1858708"/>
                  </a:lnTo>
                  <a:lnTo>
                    <a:pt x="890638" y="1879600"/>
                  </a:lnTo>
                  <a:lnTo>
                    <a:pt x="884237" y="1879600"/>
                  </a:lnTo>
                  <a:lnTo>
                    <a:pt x="883742" y="1892300"/>
                  </a:lnTo>
                  <a:lnTo>
                    <a:pt x="864590" y="1892300"/>
                  </a:lnTo>
                  <a:lnTo>
                    <a:pt x="864590" y="1955800"/>
                  </a:lnTo>
                  <a:lnTo>
                    <a:pt x="864044" y="1963610"/>
                  </a:lnTo>
                  <a:lnTo>
                    <a:pt x="864044" y="2057400"/>
                  </a:lnTo>
                  <a:lnTo>
                    <a:pt x="856259" y="2070100"/>
                  </a:lnTo>
                  <a:lnTo>
                    <a:pt x="849020" y="2070100"/>
                  </a:lnTo>
                  <a:lnTo>
                    <a:pt x="848271" y="2057400"/>
                  </a:lnTo>
                  <a:lnTo>
                    <a:pt x="864044" y="2057400"/>
                  </a:lnTo>
                  <a:lnTo>
                    <a:pt x="864044" y="1963610"/>
                  </a:lnTo>
                  <a:lnTo>
                    <a:pt x="863701" y="1968500"/>
                  </a:lnTo>
                  <a:lnTo>
                    <a:pt x="857453" y="1968500"/>
                  </a:lnTo>
                  <a:lnTo>
                    <a:pt x="855916" y="1981200"/>
                  </a:lnTo>
                  <a:lnTo>
                    <a:pt x="844600" y="1981200"/>
                  </a:lnTo>
                  <a:lnTo>
                    <a:pt x="844702" y="1968500"/>
                  </a:lnTo>
                  <a:lnTo>
                    <a:pt x="850404" y="1968500"/>
                  </a:lnTo>
                  <a:lnTo>
                    <a:pt x="850747" y="1955800"/>
                  </a:lnTo>
                  <a:lnTo>
                    <a:pt x="864590" y="1955800"/>
                  </a:lnTo>
                  <a:lnTo>
                    <a:pt x="864590" y="1892300"/>
                  </a:lnTo>
                  <a:lnTo>
                    <a:pt x="864298" y="1892300"/>
                  </a:lnTo>
                  <a:lnTo>
                    <a:pt x="864298" y="1917700"/>
                  </a:lnTo>
                  <a:lnTo>
                    <a:pt x="852246" y="1917700"/>
                  </a:lnTo>
                  <a:lnTo>
                    <a:pt x="855116" y="1905000"/>
                  </a:lnTo>
                  <a:lnTo>
                    <a:pt x="864298" y="1917700"/>
                  </a:lnTo>
                  <a:lnTo>
                    <a:pt x="864298" y="1892300"/>
                  </a:lnTo>
                  <a:lnTo>
                    <a:pt x="863257" y="1892300"/>
                  </a:lnTo>
                  <a:lnTo>
                    <a:pt x="871245" y="1879600"/>
                  </a:lnTo>
                  <a:lnTo>
                    <a:pt x="864590" y="1879600"/>
                  </a:lnTo>
                  <a:lnTo>
                    <a:pt x="869353" y="1866900"/>
                  </a:lnTo>
                  <a:lnTo>
                    <a:pt x="888606" y="1866900"/>
                  </a:lnTo>
                  <a:lnTo>
                    <a:pt x="890638" y="1879600"/>
                  </a:lnTo>
                  <a:lnTo>
                    <a:pt x="890638" y="1858708"/>
                  </a:lnTo>
                  <a:lnTo>
                    <a:pt x="887907" y="1854200"/>
                  </a:lnTo>
                  <a:lnTo>
                    <a:pt x="876007" y="1854200"/>
                  </a:lnTo>
                  <a:lnTo>
                    <a:pt x="877595" y="1841500"/>
                  </a:lnTo>
                  <a:lnTo>
                    <a:pt x="898423" y="1841500"/>
                  </a:lnTo>
                  <a:lnTo>
                    <a:pt x="900404" y="1854200"/>
                  </a:lnTo>
                  <a:lnTo>
                    <a:pt x="900404" y="1828800"/>
                  </a:lnTo>
                  <a:lnTo>
                    <a:pt x="898283" y="1828800"/>
                  </a:lnTo>
                  <a:lnTo>
                    <a:pt x="893165" y="1816100"/>
                  </a:lnTo>
                  <a:lnTo>
                    <a:pt x="903630" y="1816100"/>
                  </a:lnTo>
                  <a:lnTo>
                    <a:pt x="901153" y="1803400"/>
                  </a:lnTo>
                  <a:lnTo>
                    <a:pt x="904925" y="1803400"/>
                  </a:lnTo>
                  <a:lnTo>
                    <a:pt x="903630" y="1816100"/>
                  </a:lnTo>
                  <a:lnTo>
                    <a:pt x="910285" y="1816100"/>
                  </a:lnTo>
                  <a:lnTo>
                    <a:pt x="910285" y="1803400"/>
                  </a:lnTo>
                  <a:lnTo>
                    <a:pt x="907351" y="1803400"/>
                  </a:lnTo>
                  <a:lnTo>
                    <a:pt x="908799" y="1790700"/>
                  </a:lnTo>
                  <a:lnTo>
                    <a:pt x="913358" y="1790700"/>
                  </a:lnTo>
                  <a:lnTo>
                    <a:pt x="916241" y="1803400"/>
                  </a:lnTo>
                  <a:lnTo>
                    <a:pt x="916241" y="1778000"/>
                  </a:lnTo>
                  <a:lnTo>
                    <a:pt x="892378" y="1778000"/>
                  </a:lnTo>
                  <a:lnTo>
                    <a:pt x="892327" y="1790700"/>
                  </a:lnTo>
                  <a:lnTo>
                    <a:pt x="896886" y="1790700"/>
                  </a:lnTo>
                  <a:lnTo>
                    <a:pt x="893914" y="1803400"/>
                  </a:lnTo>
                  <a:lnTo>
                    <a:pt x="890587" y="1803400"/>
                  </a:lnTo>
                  <a:lnTo>
                    <a:pt x="890587" y="1828800"/>
                  </a:lnTo>
                  <a:lnTo>
                    <a:pt x="882408" y="1828800"/>
                  </a:lnTo>
                  <a:lnTo>
                    <a:pt x="884237" y="1816100"/>
                  </a:lnTo>
                  <a:lnTo>
                    <a:pt x="884936" y="1816100"/>
                  </a:lnTo>
                  <a:lnTo>
                    <a:pt x="890587" y="1828800"/>
                  </a:lnTo>
                  <a:lnTo>
                    <a:pt x="890587" y="1803400"/>
                  </a:lnTo>
                  <a:lnTo>
                    <a:pt x="875512" y="1803400"/>
                  </a:lnTo>
                  <a:lnTo>
                    <a:pt x="880021" y="1816100"/>
                  </a:lnTo>
                  <a:lnTo>
                    <a:pt x="873023" y="1816100"/>
                  </a:lnTo>
                  <a:lnTo>
                    <a:pt x="875512" y="1803400"/>
                  </a:lnTo>
                  <a:lnTo>
                    <a:pt x="869746" y="1803400"/>
                  </a:lnTo>
                  <a:lnTo>
                    <a:pt x="869746" y="1854200"/>
                  </a:lnTo>
                  <a:lnTo>
                    <a:pt x="860475" y="1854200"/>
                  </a:lnTo>
                  <a:lnTo>
                    <a:pt x="860425" y="1879600"/>
                  </a:lnTo>
                  <a:lnTo>
                    <a:pt x="855319" y="1879600"/>
                  </a:lnTo>
                  <a:lnTo>
                    <a:pt x="857199" y="1892300"/>
                  </a:lnTo>
                  <a:lnTo>
                    <a:pt x="849909" y="1892300"/>
                  </a:lnTo>
                  <a:lnTo>
                    <a:pt x="848029" y="1884667"/>
                  </a:lnTo>
                  <a:lnTo>
                    <a:pt x="848029" y="1943100"/>
                  </a:lnTo>
                  <a:lnTo>
                    <a:pt x="843165" y="1943100"/>
                  </a:lnTo>
                  <a:lnTo>
                    <a:pt x="843165" y="2057400"/>
                  </a:lnTo>
                  <a:lnTo>
                    <a:pt x="841870" y="2068474"/>
                  </a:lnTo>
                  <a:lnTo>
                    <a:pt x="841870" y="2108200"/>
                  </a:lnTo>
                  <a:lnTo>
                    <a:pt x="829970" y="2108200"/>
                  </a:lnTo>
                  <a:lnTo>
                    <a:pt x="831507" y="2095500"/>
                  </a:lnTo>
                  <a:lnTo>
                    <a:pt x="840676" y="2095500"/>
                  </a:lnTo>
                  <a:lnTo>
                    <a:pt x="841870" y="2108200"/>
                  </a:lnTo>
                  <a:lnTo>
                    <a:pt x="841870" y="2068474"/>
                  </a:lnTo>
                  <a:lnTo>
                    <a:pt x="841679" y="2070100"/>
                  </a:lnTo>
                  <a:lnTo>
                    <a:pt x="834682" y="2070100"/>
                  </a:lnTo>
                  <a:lnTo>
                    <a:pt x="834136" y="2057400"/>
                  </a:lnTo>
                  <a:lnTo>
                    <a:pt x="843165" y="2057400"/>
                  </a:lnTo>
                  <a:lnTo>
                    <a:pt x="843165" y="1943100"/>
                  </a:lnTo>
                  <a:lnTo>
                    <a:pt x="834478" y="1943100"/>
                  </a:lnTo>
                  <a:lnTo>
                    <a:pt x="834478" y="1968500"/>
                  </a:lnTo>
                  <a:lnTo>
                    <a:pt x="828675" y="1968500"/>
                  </a:lnTo>
                  <a:lnTo>
                    <a:pt x="830160" y="1981200"/>
                  </a:lnTo>
                  <a:lnTo>
                    <a:pt x="824407" y="1993684"/>
                  </a:lnTo>
                  <a:lnTo>
                    <a:pt x="824407" y="2095500"/>
                  </a:lnTo>
                  <a:lnTo>
                    <a:pt x="808431" y="2095500"/>
                  </a:lnTo>
                  <a:lnTo>
                    <a:pt x="816025" y="2082800"/>
                  </a:lnTo>
                  <a:lnTo>
                    <a:pt x="819251" y="2082800"/>
                  </a:lnTo>
                  <a:lnTo>
                    <a:pt x="824407" y="2095500"/>
                  </a:lnTo>
                  <a:lnTo>
                    <a:pt x="824407" y="1993684"/>
                  </a:lnTo>
                  <a:lnTo>
                    <a:pt x="824306" y="1993900"/>
                  </a:lnTo>
                  <a:lnTo>
                    <a:pt x="815581" y="1993900"/>
                  </a:lnTo>
                  <a:lnTo>
                    <a:pt x="819404" y="1981200"/>
                  </a:lnTo>
                  <a:lnTo>
                    <a:pt x="823518" y="1981200"/>
                  </a:lnTo>
                  <a:lnTo>
                    <a:pt x="823125" y="1968500"/>
                  </a:lnTo>
                  <a:lnTo>
                    <a:pt x="820940" y="1968500"/>
                  </a:lnTo>
                  <a:lnTo>
                    <a:pt x="817854" y="1981200"/>
                  </a:lnTo>
                  <a:lnTo>
                    <a:pt x="816813" y="1968500"/>
                  </a:lnTo>
                  <a:lnTo>
                    <a:pt x="819696" y="1968500"/>
                  </a:lnTo>
                  <a:lnTo>
                    <a:pt x="819048" y="1955800"/>
                  </a:lnTo>
                  <a:lnTo>
                    <a:pt x="819797" y="1955800"/>
                  </a:lnTo>
                  <a:lnTo>
                    <a:pt x="825055" y="1943100"/>
                  </a:lnTo>
                  <a:lnTo>
                    <a:pt x="825207" y="1955800"/>
                  </a:lnTo>
                  <a:lnTo>
                    <a:pt x="832053" y="1955800"/>
                  </a:lnTo>
                  <a:lnTo>
                    <a:pt x="834478" y="1968500"/>
                  </a:lnTo>
                  <a:lnTo>
                    <a:pt x="834478" y="1943100"/>
                  </a:lnTo>
                  <a:lnTo>
                    <a:pt x="832446" y="1943100"/>
                  </a:lnTo>
                  <a:lnTo>
                    <a:pt x="833589" y="1930400"/>
                  </a:lnTo>
                  <a:lnTo>
                    <a:pt x="844943" y="1930400"/>
                  </a:lnTo>
                  <a:lnTo>
                    <a:pt x="848029" y="1943100"/>
                  </a:lnTo>
                  <a:lnTo>
                    <a:pt x="848029" y="1884667"/>
                  </a:lnTo>
                  <a:lnTo>
                    <a:pt x="846785" y="1879600"/>
                  </a:lnTo>
                  <a:lnTo>
                    <a:pt x="841870" y="1879600"/>
                  </a:lnTo>
                  <a:lnTo>
                    <a:pt x="841870" y="1905000"/>
                  </a:lnTo>
                  <a:lnTo>
                    <a:pt x="837158" y="1905000"/>
                  </a:lnTo>
                  <a:lnTo>
                    <a:pt x="839546" y="1892300"/>
                  </a:lnTo>
                  <a:lnTo>
                    <a:pt x="841870" y="1905000"/>
                  </a:lnTo>
                  <a:lnTo>
                    <a:pt x="841870" y="1879600"/>
                  </a:lnTo>
                  <a:lnTo>
                    <a:pt x="837412" y="1879600"/>
                  </a:lnTo>
                  <a:lnTo>
                    <a:pt x="835520" y="1866900"/>
                  </a:lnTo>
                  <a:lnTo>
                    <a:pt x="859637" y="1866900"/>
                  </a:lnTo>
                  <a:lnTo>
                    <a:pt x="860425" y="1879600"/>
                  </a:lnTo>
                  <a:lnTo>
                    <a:pt x="860425" y="1854098"/>
                  </a:lnTo>
                  <a:lnTo>
                    <a:pt x="854671" y="1841500"/>
                  </a:lnTo>
                  <a:lnTo>
                    <a:pt x="858545" y="1841500"/>
                  </a:lnTo>
                  <a:lnTo>
                    <a:pt x="862304" y="1828800"/>
                  </a:lnTo>
                  <a:lnTo>
                    <a:pt x="865289" y="1841500"/>
                  </a:lnTo>
                  <a:lnTo>
                    <a:pt x="861669" y="1841500"/>
                  </a:lnTo>
                  <a:lnTo>
                    <a:pt x="869746" y="1854200"/>
                  </a:lnTo>
                  <a:lnTo>
                    <a:pt x="869746" y="1803400"/>
                  </a:lnTo>
                  <a:lnTo>
                    <a:pt x="867321" y="1803400"/>
                  </a:lnTo>
                  <a:lnTo>
                    <a:pt x="865987" y="1816100"/>
                  </a:lnTo>
                  <a:lnTo>
                    <a:pt x="860679" y="1803400"/>
                  </a:lnTo>
                  <a:lnTo>
                    <a:pt x="848525" y="1803400"/>
                  </a:lnTo>
                  <a:lnTo>
                    <a:pt x="847483" y="1790700"/>
                  </a:lnTo>
                  <a:lnTo>
                    <a:pt x="863257" y="1790700"/>
                  </a:lnTo>
                  <a:lnTo>
                    <a:pt x="865784" y="1803400"/>
                  </a:lnTo>
                  <a:lnTo>
                    <a:pt x="868159" y="1790700"/>
                  </a:lnTo>
                  <a:lnTo>
                    <a:pt x="870204" y="1790700"/>
                  </a:lnTo>
                  <a:lnTo>
                    <a:pt x="873379" y="1778000"/>
                  </a:lnTo>
                  <a:lnTo>
                    <a:pt x="882053" y="1778000"/>
                  </a:lnTo>
                  <a:lnTo>
                    <a:pt x="888161" y="1765300"/>
                  </a:lnTo>
                  <a:lnTo>
                    <a:pt x="894359" y="1765300"/>
                  </a:lnTo>
                  <a:lnTo>
                    <a:pt x="897432" y="1752600"/>
                  </a:lnTo>
                  <a:lnTo>
                    <a:pt x="903046" y="1752600"/>
                  </a:lnTo>
                  <a:lnTo>
                    <a:pt x="900061" y="1739900"/>
                  </a:lnTo>
                  <a:lnTo>
                    <a:pt x="899668" y="1739900"/>
                  </a:lnTo>
                  <a:lnTo>
                    <a:pt x="888707" y="1739900"/>
                  </a:lnTo>
                  <a:lnTo>
                    <a:pt x="890041" y="1727200"/>
                  </a:lnTo>
                  <a:lnTo>
                    <a:pt x="886472" y="1727200"/>
                  </a:lnTo>
                  <a:lnTo>
                    <a:pt x="887310" y="1739900"/>
                  </a:lnTo>
                  <a:lnTo>
                    <a:pt x="881062" y="1739900"/>
                  </a:lnTo>
                  <a:lnTo>
                    <a:pt x="882205" y="1752600"/>
                  </a:lnTo>
                  <a:lnTo>
                    <a:pt x="876554" y="1752600"/>
                  </a:lnTo>
                  <a:lnTo>
                    <a:pt x="873874" y="1739900"/>
                  </a:lnTo>
                  <a:lnTo>
                    <a:pt x="861123" y="1739900"/>
                  </a:lnTo>
                  <a:lnTo>
                    <a:pt x="864044" y="1727200"/>
                  </a:lnTo>
                  <a:lnTo>
                    <a:pt x="865733" y="1727200"/>
                  </a:lnTo>
                  <a:lnTo>
                    <a:pt x="868654" y="1714500"/>
                  </a:lnTo>
                  <a:lnTo>
                    <a:pt x="876795" y="1714500"/>
                  </a:lnTo>
                  <a:lnTo>
                    <a:pt x="879678" y="1727200"/>
                  </a:lnTo>
                  <a:lnTo>
                    <a:pt x="886167" y="1727200"/>
                  </a:lnTo>
                  <a:lnTo>
                    <a:pt x="885532" y="1714500"/>
                  </a:lnTo>
                  <a:lnTo>
                    <a:pt x="888784" y="1714500"/>
                  </a:lnTo>
                  <a:lnTo>
                    <a:pt x="895375" y="1701800"/>
                  </a:lnTo>
                  <a:lnTo>
                    <a:pt x="890435" y="1701800"/>
                  </a:lnTo>
                  <a:lnTo>
                    <a:pt x="889889" y="1689100"/>
                  </a:lnTo>
                  <a:lnTo>
                    <a:pt x="903135" y="1689100"/>
                  </a:lnTo>
                  <a:lnTo>
                    <a:pt x="899668" y="1701800"/>
                  </a:lnTo>
                  <a:lnTo>
                    <a:pt x="909142" y="1701800"/>
                  </a:lnTo>
                  <a:lnTo>
                    <a:pt x="911974" y="1714500"/>
                  </a:lnTo>
                  <a:lnTo>
                    <a:pt x="905522" y="1714500"/>
                  </a:lnTo>
                  <a:lnTo>
                    <a:pt x="902246" y="1727200"/>
                  </a:lnTo>
                  <a:lnTo>
                    <a:pt x="903833" y="1727200"/>
                  </a:lnTo>
                  <a:lnTo>
                    <a:pt x="910932" y="1739900"/>
                  </a:lnTo>
                  <a:lnTo>
                    <a:pt x="907262" y="1739900"/>
                  </a:lnTo>
                  <a:lnTo>
                    <a:pt x="907605" y="1752600"/>
                  </a:lnTo>
                  <a:lnTo>
                    <a:pt x="908596" y="1752600"/>
                  </a:lnTo>
                  <a:lnTo>
                    <a:pt x="912710" y="1739900"/>
                  </a:lnTo>
                  <a:lnTo>
                    <a:pt x="927544" y="1739900"/>
                  </a:lnTo>
                  <a:lnTo>
                    <a:pt x="926757" y="1752600"/>
                  </a:lnTo>
                  <a:lnTo>
                    <a:pt x="942225" y="1752600"/>
                  </a:lnTo>
                  <a:lnTo>
                    <a:pt x="951166" y="1765300"/>
                  </a:lnTo>
                  <a:lnTo>
                    <a:pt x="961580" y="1765300"/>
                  </a:lnTo>
                  <a:lnTo>
                    <a:pt x="960983" y="1778000"/>
                  </a:lnTo>
                  <a:lnTo>
                    <a:pt x="957859" y="1778000"/>
                  </a:lnTo>
                  <a:lnTo>
                    <a:pt x="955128" y="1790700"/>
                  </a:lnTo>
                  <a:lnTo>
                    <a:pt x="963866" y="1790700"/>
                  </a:lnTo>
                  <a:lnTo>
                    <a:pt x="964057" y="1778000"/>
                  </a:lnTo>
                  <a:lnTo>
                    <a:pt x="971054" y="1778000"/>
                  </a:lnTo>
                  <a:lnTo>
                    <a:pt x="973391" y="1765300"/>
                  </a:lnTo>
                  <a:lnTo>
                    <a:pt x="976020" y="1765300"/>
                  </a:lnTo>
                  <a:lnTo>
                    <a:pt x="976655" y="1778000"/>
                  </a:lnTo>
                  <a:lnTo>
                    <a:pt x="977950" y="1778000"/>
                  </a:lnTo>
                  <a:lnTo>
                    <a:pt x="977950" y="1790700"/>
                  </a:lnTo>
                  <a:lnTo>
                    <a:pt x="1003896" y="1790700"/>
                  </a:lnTo>
                  <a:lnTo>
                    <a:pt x="1005827" y="1803400"/>
                  </a:lnTo>
                  <a:lnTo>
                    <a:pt x="1013714" y="1803400"/>
                  </a:lnTo>
                  <a:lnTo>
                    <a:pt x="1011135" y="1816100"/>
                  </a:lnTo>
                  <a:lnTo>
                    <a:pt x="1028852" y="1816100"/>
                  </a:lnTo>
                  <a:lnTo>
                    <a:pt x="1028903" y="1803400"/>
                  </a:lnTo>
                  <a:lnTo>
                    <a:pt x="1024280" y="1803400"/>
                  </a:lnTo>
                  <a:lnTo>
                    <a:pt x="1022350" y="1790700"/>
                  </a:lnTo>
                  <a:lnTo>
                    <a:pt x="1025867" y="1790700"/>
                  </a:lnTo>
                  <a:lnTo>
                    <a:pt x="1023785" y="1778000"/>
                  </a:lnTo>
                  <a:lnTo>
                    <a:pt x="1008214" y="1778000"/>
                  </a:lnTo>
                  <a:lnTo>
                    <a:pt x="1008011" y="1765300"/>
                  </a:lnTo>
                  <a:lnTo>
                    <a:pt x="1025283" y="1765300"/>
                  </a:lnTo>
                  <a:lnTo>
                    <a:pt x="1027366" y="1778000"/>
                  </a:lnTo>
                  <a:lnTo>
                    <a:pt x="1027709" y="1778000"/>
                  </a:lnTo>
                  <a:lnTo>
                    <a:pt x="1025867" y="1790700"/>
                  </a:lnTo>
                  <a:lnTo>
                    <a:pt x="1030732" y="1790700"/>
                  </a:lnTo>
                  <a:lnTo>
                    <a:pt x="1033564" y="1803400"/>
                  </a:lnTo>
                  <a:lnTo>
                    <a:pt x="1055039" y="1803400"/>
                  </a:lnTo>
                  <a:lnTo>
                    <a:pt x="1054049" y="1790700"/>
                  </a:lnTo>
                  <a:lnTo>
                    <a:pt x="1047851" y="1790700"/>
                  </a:lnTo>
                  <a:lnTo>
                    <a:pt x="1046505" y="1778000"/>
                  </a:lnTo>
                  <a:lnTo>
                    <a:pt x="1047953" y="1778000"/>
                  </a:lnTo>
                  <a:lnTo>
                    <a:pt x="1050086" y="1765300"/>
                  </a:lnTo>
                  <a:lnTo>
                    <a:pt x="1036294" y="1765300"/>
                  </a:lnTo>
                  <a:lnTo>
                    <a:pt x="1040904" y="1752600"/>
                  </a:lnTo>
                  <a:lnTo>
                    <a:pt x="1064514" y="1752600"/>
                  </a:lnTo>
                  <a:lnTo>
                    <a:pt x="1064463" y="1739900"/>
                  </a:lnTo>
                  <a:lnTo>
                    <a:pt x="1048689" y="1739900"/>
                  </a:lnTo>
                  <a:lnTo>
                    <a:pt x="1047750" y="1727200"/>
                  </a:lnTo>
                  <a:lnTo>
                    <a:pt x="1034757" y="1727200"/>
                  </a:lnTo>
                  <a:lnTo>
                    <a:pt x="1030935" y="1739900"/>
                  </a:lnTo>
                  <a:lnTo>
                    <a:pt x="1011936" y="1739900"/>
                  </a:lnTo>
                  <a:lnTo>
                    <a:pt x="1010589" y="1727200"/>
                  </a:lnTo>
                  <a:lnTo>
                    <a:pt x="1004049" y="1739900"/>
                  </a:lnTo>
                  <a:lnTo>
                    <a:pt x="1003096" y="1739900"/>
                  </a:lnTo>
                  <a:lnTo>
                    <a:pt x="1003401" y="1752600"/>
                  </a:lnTo>
                  <a:lnTo>
                    <a:pt x="999083" y="1752600"/>
                  </a:lnTo>
                  <a:lnTo>
                    <a:pt x="999083" y="1765300"/>
                  </a:lnTo>
                  <a:lnTo>
                    <a:pt x="995857" y="1765300"/>
                  </a:lnTo>
                  <a:lnTo>
                    <a:pt x="994117" y="1778000"/>
                  </a:lnTo>
                  <a:lnTo>
                    <a:pt x="988364" y="1778000"/>
                  </a:lnTo>
                  <a:lnTo>
                    <a:pt x="988860" y="1765300"/>
                  </a:lnTo>
                  <a:lnTo>
                    <a:pt x="986129" y="1765300"/>
                  </a:lnTo>
                  <a:lnTo>
                    <a:pt x="984948" y="1752600"/>
                  </a:lnTo>
                  <a:lnTo>
                    <a:pt x="988720" y="1752600"/>
                  </a:lnTo>
                  <a:lnTo>
                    <a:pt x="989660" y="1739900"/>
                  </a:lnTo>
                  <a:lnTo>
                    <a:pt x="989063" y="1739900"/>
                  </a:lnTo>
                  <a:lnTo>
                    <a:pt x="979487" y="1739900"/>
                  </a:lnTo>
                  <a:lnTo>
                    <a:pt x="980681" y="1727200"/>
                  </a:lnTo>
                  <a:lnTo>
                    <a:pt x="984745" y="1727200"/>
                  </a:lnTo>
                  <a:lnTo>
                    <a:pt x="989063" y="1739900"/>
                  </a:lnTo>
                  <a:lnTo>
                    <a:pt x="992136" y="1727200"/>
                  </a:lnTo>
                  <a:lnTo>
                    <a:pt x="997000" y="1727200"/>
                  </a:lnTo>
                  <a:lnTo>
                    <a:pt x="999680" y="1714500"/>
                  </a:lnTo>
                  <a:lnTo>
                    <a:pt x="1000518" y="1727200"/>
                  </a:lnTo>
                  <a:lnTo>
                    <a:pt x="1007618" y="1727200"/>
                  </a:lnTo>
                  <a:lnTo>
                    <a:pt x="1011389" y="1714500"/>
                  </a:lnTo>
                  <a:lnTo>
                    <a:pt x="1019771" y="1714500"/>
                  </a:lnTo>
                  <a:lnTo>
                    <a:pt x="1016444" y="1727200"/>
                  </a:lnTo>
                  <a:lnTo>
                    <a:pt x="1025321" y="1727200"/>
                  </a:lnTo>
                  <a:lnTo>
                    <a:pt x="1026172" y="1714500"/>
                  </a:lnTo>
                  <a:lnTo>
                    <a:pt x="1027811" y="1714500"/>
                  </a:lnTo>
                  <a:lnTo>
                    <a:pt x="1031125" y="1689100"/>
                  </a:lnTo>
                  <a:lnTo>
                    <a:pt x="1023289" y="1689100"/>
                  </a:lnTo>
                  <a:lnTo>
                    <a:pt x="1023543" y="1701800"/>
                  </a:lnTo>
                  <a:lnTo>
                    <a:pt x="1014310" y="1701800"/>
                  </a:lnTo>
                  <a:lnTo>
                    <a:pt x="1010196" y="1689100"/>
                  </a:lnTo>
                  <a:lnTo>
                    <a:pt x="1003554" y="1689100"/>
                  </a:lnTo>
                  <a:lnTo>
                    <a:pt x="1002512" y="1676400"/>
                  </a:lnTo>
                  <a:lnTo>
                    <a:pt x="989355" y="1676400"/>
                  </a:lnTo>
                  <a:lnTo>
                    <a:pt x="976807" y="1664335"/>
                  </a:lnTo>
                  <a:lnTo>
                    <a:pt x="976807" y="1727200"/>
                  </a:lnTo>
                  <a:lnTo>
                    <a:pt x="970902" y="1727200"/>
                  </a:lnTo>
                  <a:lnTo>
                    <a:pt x="968819" y="1714500"/>
                  </a:lnTo>
                  <a:lnTo>
                    <a:pt x="968819" y="1739900"/>
                  </a:lnTo>
                  <a:lnTo>
                    <a:pt x="960145" y="1739900"/>
                  </a:lnTo>
                  <a:lnTo>
                    <a:pt x="958557" y="1752600"/>
                  </a:lnTo>
                  <a:lnTo>
                    <a:pt x="952207" y="1752600"/>
                  </a:lnTo>
                  <a:lnTo>
                    <a:pt x="952004" y="1739900"/>
                  </a:lnTo>
                  <a:lnTo>
                    <a:pt x="959243" y="1739900"/>
                  </a:lnTo>
                  <a:lnTo>
                    <a:pt x="955979" y="1727200"/>
                  </a:lnTo>
                  <a:lnTo>
                    <a:pt x="951064" y="1727200"/>
                  </a:lnTo>
                  <a:lnTo>
                    <a:pt x="952398" y="1714500"/>
                  </a:lnTo>
                  <a:lnTo>
                    <a:pt x="958748" y="1714500"/>
                  </a:lnTo>
                  <a:lnTo>
                    <a:pt x="960386" y="1727200"/>
                  </a:lnTo>
                  <a:lnTo>
                    <a:pt x="964755" y="1727200"/>
                  </a:lnTo>
                  <a:lnTo>
                    <a:pt x="968819" y="1739900"/>
                  </a:lnTo>
                  <a:lnTo>
                    <a:pt x="968819" y="1714500"/>
                  </a:lnTo>
                  <a:lnTo>
                    <a:pt x="976515" y="1714500"/>
                  </a:lnTo>
                  <a:lnTo>
                    <a:pt x="976807" y="1727200"/>
                  </a:lnTo>
                  <a:lnTo>
                    <a:pt x="976807" y="1664335"/>
                  </a:lnTo>
                  <a:lnTo>
                    <a:pt x="976160" y="1663700"/>
                  </a:lnTo>
                  <a:lnTo>
                    <a:pt x="962939" y="1663700"/>
                  </a:lnTo>
                  <a:lnTo>
                    <a:pt x="949769" y="1651000"/>
                  </a:lnTo>
                  <a:lnTo>
                    <a:pt x="947940" y="1651000"/>
                  </a:lnTo>
                  <a:lnTo>
                    <a:pt x="947737" y="1663700"/>
                  </a:lnTo>
                  <a:lnTo>
                    <a:pt x="934542" y="1663700"/>
                  </a:lnTo>
                  <a:lnTo>
                    <a:pt x="937463" y="1676400"/>
                  </a:lnTo>
                  <a:lnTo>
                    <a:pt x="937374" y="1689100"/>
                  </a:lnTo>
                  <a:lnTo>
                    <a:pt x="936828" y="1701800"/>
                  </a:lnTo>
                  <a:lnTo>
                    <a:pt x="914400" y="1701800"/>
                  </a:lnTo>
                  <a:lnTo>
                    <a:pt x="908799" y="1689100"/>
                  </a:lnTo>
                  <a:lnTo>
                    <a:pt x="937374" y="1689100"/>
                  </a:lnTo>
                  <a:lnTo>
                    <a:pt x="937374" y="1676400"/>
                  </a:lnTo>
                  <a:lnTo>
                    <a:pt x="925309" y="1676400"/>
                  </a:lnTo>
                  <a:lnTo>
                    <a:pt x="926401" y="1663700"/>
                  </a:lnTo>
                  <a:lnTo>
                    <a:pt x="923823" y="1663700"/>
                  </a:lnTo>
                  <a:lnTo>
                    <a:pt x="935837" y="1651000"/>
                  </a:lnTo>
                  <a:lnTo>
                    <a:pt x="933945" y="1651000"/>
                  </a:lnTo>
                  <a:lnTo>
                    <a:pt x="912406" y="1625600"/>
                  </a:lnTo>
                  <a:lnTo>
                    <a:pt x="891298" y="1612900"/>
                  </a:lnTo>
                  <a:lnTo>
                    <a:pt x="871588" y="1588503"/>
                  </a:lnTo>
                  <a:lnTo>
                    <a:pt x="871588" y="1612900"/>
                  </a:lnTo>
                  <a:lnTo>
                    <a:pt x="870940" y="1625600"/>
                  </a:lnTo>
                  <a:lnTo>
                    <a:pt x="862660" y="1625600"/>
                  </a:lnTo>
                  <a:lnTo>
                    <a:pt x="860679" y="1612900"/>
                  </a:lnTo>
                  <a:lnTo>
                    <a:pt x="856259" y="1612900"/>
                  </a:lnTo>
                  <a:lnTo>
                    <a:pt x="860272" y="1600200"/>
                  </a:lnTo>
                  <a:lnTo>
                    <a:pt x="869010" y="1600200"/>
                  </a:lnTo>
                  <a:lnTo>
                    <a:pt x="871588" y="1612900"/>
                  </a:lnTo>
                  <a:lnTo>
                    <a:pt x="871588" y="1588503"/>
                  </a:lnTo>
                  <a:lnTo>
                    <a:pt x="870788" y="1587500"/>
                  </a:lnTo>
                  <a:lnTo>
                    <a:pt x="851052" y="1562100"/>
                  </a:lnTo>
                  <a:lnTo>
                    <a:pt x="851789" y="1574800"/>
                  </a:lnTo>
                  <a:lnTo>
                    <a:pt x="848169" y="1574800"/>
                  </a:lnTo>
                  <a:lnTo>
                    <a:pt x="850900" y="1562100"/>
                  </a:lnTo>
                  <a:lnTo>
                    <a:pt x="842086" y="1562100"/>
                  </a:lnTo>
                  <a:lnTo>
                    <a:pt x="836320" y="1553603"/>
                  </a:lnTo>
                  <a:lnTo>
                    <a:pt x="836320" y="1828800"/>
                  </a:lnTo>
                  <a:lnTo>
                    <a:pt x="832243" y="1841500"/>
                  </a:lnTo>
                  <a:lnTo>
                    <a:pt x="824712" y="1841500"/>
                  </a:lnTo>
                  <a:lnTo>
                    <a:pt x="824712" y="1866900"/>
                  </a:lnTo>
                  <a:lnTo>
                    <a:pt x="819581" y="1879600"/>
                  </a:lnTo>
                  <a:lnTo>
                    <a:pt x="818502" y="1879600"/>
                  </a:lnTo>
                  <a:lnTo>
                    <a:pt x="818502" y="1892300"/>
                  </a:lnTo>
                  <a:lnTo>
                    <a:pt x="817219" y="1905000"/>
                  </a:lnTo>
                  <a:lnTo>
                    <a:pt x="817168" y="1955800"/>
                  </a:lnTo>
                  <a:lnTo>
                    <a:pt x="806005" y="1955800"/>
                  </a:lnTo>
                  <a:lnTo>
                    <a:pt x="805408" y="1943100"/>
                  </a:lnTo>
                  <a:lnTo>
                    <a:pt x="816724" y="1943100"/>
                  </a:lnTo>
                  <a:lnTo>
                    <a:pt x="817168" y="1955800"/>
                  </a:lnTo>
                  <a:lnTo>
                    <a:pt x="817168" y="1905000"/>
                  </a:lnTo>
                  <a:lnTo>
                    <a:pt x="806399" y="1905000"/>
                  </a:lnTo>
                  <a:lnTo>
                    <a:pt x="806894" y="1892300"/>
                  </a:lnTo>
                  <a:lnTo>
                    <a:pt x="818502" y="1892300"/>
                  </a:lnTo>
                  <a:lnTo>
                    <a:pt x="818502" y="1879600"/>
                  </a:lnTo>
                  <a:lnTo>
                    <a:pt x="794296" y="1879600"/>
                  </a:lnTo>
                  <a:lnTo>
                    <a:pt x="794296" y="1905000"/>
                  </a:lnTo>
                  <a:lnTo>
                    <a:pt x="791870" y="1914271"/>
                  </a:lnTo>
                  <a:lnTo>
                    <a:pt x="791870" y="1968500"/>
                  </a:lnTo>
                  <a:lnTo>
                    <a:pt x="790333" y="1981200"/>
                  </a:lnTo>
                  <a:lnTo>
                    <a:pt x="782739" y="1981200"/>
                  </a:lnTo>
                  <a:lnTo>
                    <a:pt x="784479" y="1968500"/>
                  </a:lnTo>
                  <a:lnTo>
                    <a:pt x="791870" y="1968500"/>
                  </a:lnTo>
                  <a:lnTo>
                    <a:pt x="791870" y="1914271"/>
                  </a:lnTo>
                  <a:lnTo>
                    <a:pt x="790968" y="1917700"/>
                  </a:lnTo>
                  <a:lnTo>
                    <a:pt x="788987" y="1905000"/>
                  </a:lnTo>
                  <a:lnTo>
                    <a:pt x="794296" y="1905000"/>
                  </a:lnTo>
                  <a:lnTo>
                    <a:pt x="794296" y="1879600"/>
                  </a:lnTo>
                  <a:lnTo>
                    <a:pt x="791718" y="1879600"/>
                  </a:lnTo>
                  <a:lnTo>
                    <a:pt x="785164" y="1866900"/>
                  </a:lnTo>
                  <a:lnTo>
                    <a:pt x="775042" y="1866900"/>
                  </a:lnTo>
                  <a:lnTo>
                    <a:pt x="775042" y="2146300"/>
                  </a:lnTo>
                  <a:lnTo>
                    <a:pt x="755357" y="2146300"/>
                  </a:lnTo>
                  <a:lnTo>
                    <a:pt x="756856" y="2133600"/>
                  </a:lnTo>
                  <a:lnTo>
                    <a:pt x="762749" y="2133600"/>
                  </a:lnTo>
                  <a:lnTo>
                    <a:pt x="771245" y="2120900"/>
                  </a:lnTo>
                  <a:lnTo>
                    <a:pt x="774598" y="2120900"/>
                  </a:lnTo>
                  <a:lnTo>
                    <a:pt x="774598" y="2133600"/>
                  </a:lnTo>
                  <a:lnTo>
                    <a:pt x="774852" y="2133600"/>
                  </a:lnTo>
                  <a:lnTo>
                    <a:pt x="775042" y="2146300"/>
                  </a:lnTo>
                  <a:lnTo>
                    <a:pt x="775042" y="1866900"/>
                  </a:lnTo>
                  <a:lnTo>
                    <a:pt x="774407" y="1866900"/>
                  </a:lnTo>
                  <a:lnTo>
                    <a:pt x="774407" y="2006600"/>
                  </a:lnTo>
                  <a:lnTo>
                    <a:pt x="768007" y="2006600"/>
                  </a:lnTo>
                  <a:lnTo>
                    <a:pt x="768007" y="2108200"/>
                  </a:lnTo>
                  <a:lnTo>
                    <a:pt x="762254" y="2108200"/>
                  </a:lnTo>
                  <a:lnTo>
                    <a:pt x="762546" y="2095500"/>
                  </a:lnTo>
                  <a:lnTo>
                    <a:pt x="765873" y="2095500"/>
                  </a:lnTo>
                  <a:lnTo>
                    <a:pt x="768007" y="2108200"/>
                  </a:lnTo>
                  <a:lnTo>
                    <a:pt x="768007" y="2006600"/>
                  </a:lnTo>
                  <a:lnTo>
                    <a:pt x="767054" y="2006600"/>
                  </a:lnTo>
                  <a:lnTo>
                    <a:pt x="766864" y="1993900"/>
                  </a:lnTo>
                  <a:lnTo>
                    <a:pt x="773861" y="1993900"/>
                  </a:lnTo>
                  <a:lnTo>
                    <a:pt x="774407" y="2006600"/>
                  </a:lnTo>
                  <a:lnTo>
                    <a:pt x="774407" y="1866900"/>
                  </a:lnTo>
                  <a:lnTo>
                    <a:pt x="772960" y="1866900"/>
                  </a:lnTo>
                  <a:lnTo>
                    <a:pt x="768057" y="1879600"/>
                  </a:lnTo>
                  <a:lnTo>
                    <a:pt x="763638" y="1879600"/>
                  </a:lnTo>
                  <a:lnTo>
                    <a:pt x="763638" y="2044700"/>
                  </a:lnTo>
                  <a:lnTo>
                    <a:pt x="762546" y="2044700"/>
                  </a:lnTo>
                  <a:lnTo>
                    <a:pt x="761758" y="2057400"/>
                  </a:lnTo>
                  <a:lnTo>
                    <a:pt x="748207" y="2057400"/>
                  </a:lnTo>
                  <a:lnTo>
                    <a:pt x="743051" y="2044700"/>
                  </a:lnTo>
                  <a:lnTo>
                    <a:pt x="732675" y="2044700"/>
                  </a:lnTo>
                  <a:lnTo>
                    <a:pt x="735164" y="2032000"/>
                  </a:lnTo>
                  <a:lnTo>
                    <a:pt x="758278" y="2032000"/>
                  </a:lnTo>
                  <a:lnTo>
                    <a:pt x="763638" y="2044700"/>
                  </a:lnTo>
                  <a:lnTo>
                    <a:pt x="763638" y="1879600"/>
                  </a:lnTo>
                  <a:lnTo>
                    <a:pt x="763587" y="1955800"/>
                  </a:lnTo>
                  <a:lnTo>
                    <a:pt x="763143" y="1968500"/>
                  </a:lnTo>
                  <a:lnTo>
                    <a:pt x="757936" y="1968500"/>
                  </a:lnTo>
                  <a:lnTo>
                    <a:pt x="757936" y="1993900"/>
                  </a:lnTo>
                  <a:lnTo>
                    <a:pt x="755548" y="2006600"/>
                  </a:lnTo>
                  <a:lnTo>
                    <a:pt x="745680" y="2006600"/>
                  </a:lnTo>
                  <a:lnTo>
                    <a:pt x="742848" y="1993900"/>
                  </a:lnTo>
                  <a:lnTo>
                    <a:pt x="757936" y="1993900"/>
                  </a:lnTo>
                  <a:lnTo>
                    <a:pt x="757936" y="1968500"/>
                  </a:lnTo>
                  <a:lnTo>
                    <a:pt x="746125" y="1968500"/>
                  </a:lnTo>
                  <a:lnTo>
                    <a:pt x="749604" y="1955800"/>
                  </a:lnTo>
                  <a:lnTo>
                    <a:pt x="763587" y="1955800"/>
                  </a:lnTo>
                  <a:lnTo>
                    <a:pt x="763587" y="1879600"/>
                  </a:lnTo>
                  <a:lnTo>
                    <a:pt x="762889" y="1879600"/>
                  </a:lnTo>
                  <a:lnTo>
                    <a:pt x="761403" y="1892300"/>
                  </a:lnTo>
                  <a:lnTo>
                    <a:pt x="761009" y="1892300"/>
                  </a:lnTo>
                  <a:lnTo>
                    <a:pt x="761009" y="1943100"/>
                  </a:lnTo>
                  <a:lnTo>
                    <a:pt x="752817" y="1943100"/>
                  </a:lnTo>
                  <a:lnTo>
                    <a:pt x="755205" y="1930400"/>
                  </a:lnTo>
                  <a:lnTo>
                    <a:pt x="757135" y="1930400"/>
                  </a:lnTo>
                  <a:lnTo>
                    <a:pt x="761009" y="1943100"/>
                  </a:lnTo>
                  <a:lnTo>
                    <a:pt x="761009" y="1892300"/>
                  </a:lnTo>
                  <a:lnTo>
                    <a:pt x="759866" y="1892300"/>
                  </a:lnTo>
                  <a:lnTo>
                    <a:pt x="759815" y="1905000"/>
                  </a:lnTo>
                  <a:lnTo>
                    <a:pt x="760666" y="1905000"/>
                  </a:lnTo>
                  <a:lnTo>
                    <a:pt x="758278" y="1917700"/>
                  </a:lnTo>
                  <a:lnTo>
                    <a:pt x="747661" y="1917700"/>
                  </a:lnTo>
                  <a:lnTo>
                    <a:pt x="751090" y="1930400"/>
                  </a:lnTo>
                  <a:lnTo>
                    <a:pt x="732282" y="1930400"/>
                  </a:lnTo>
                  <a:lnTo>
                    <a:pt x="729856" y="1925002"/>
                  </a:lnTo>
                  <a:lnTo>
                    <a:pt x="729856" y="2006600"/>
                  </a:lnTo>
                  <a:lnTo>
                    <a:pt x="722566" y="2006600"/>
                  </a:lnTo>
                  <a:lnTo>
                    <a:pt x="723747" y="1993900"/>
                  </a:lnTo>
                  <a:lnTo>
                    <a:pt x="728713" y="1993900"/>
                  </a:lnTo>
                  <a:lnTo>
                    <a:pt x="729856" y="2006600"/>
                  </a:lnTo>
                  <a:lnTo>
                    <a:pt x="729856" y="1925002"/>
                  </a:lnTo>
                  <a:lnTo>
                    <a:pt x="726579" y="1917700"/>
                  </a:lnTo>
                  <a:lnTo>
                    <a:pt x="732332" y="1917700"/>
                  </a:lnTo>
                  <a:lnTo>
                    <a:pt x="727278" y="1905000"/>
                  </a:lnTo>
                  <a:lnTo>
                    <a:pt x="715175" y="1905000"/>
                  </a:lnTo>
                  <a:lnTo>
                    <a:pt x="712393" y="1896008"/>
                  </a:lnTo>
                  <a:lnTo>
                    <a:pt x="712393" y="1968500"/>
                  </a:lnTo>
                  <a:lnTo>
                    <a:pt x="709510" y="1968500"/>
                  </a:lnTo>
                  <a:lnTo>
                    <a:pt x="705789" y="1955800"/>
                  </a:lnTo>
                  <a:lnTo>
                    <a:pt x="704202" y="1968500"/>
                  </a:lnTo>
                  <a:lnTo>
                    <a:pt x="705688" y="1968500"/>
                  </a:lnTo>
                  <a:lnTo>
                    <a:pt x="709866" y="1981200"/>
                  </a:lnTo>
                  <a:lnTo>
                    <a:pt x="707326" y="1981200"/>
                  </a:lnTo>
                  <a:lnTo>
                    <a:pt x="707326" y="2044700"/>
                  </a:lnTo>
                  <a:lnTo>
                    <a:pt x="700430" y="2044700"/>
                  </a:lnTo>
                  <a:lnTo>
                    <a:pt x="696518" y="2032000"/>
                  </a:lnTo>
                  <a:lnTo>
                    <a:pt x="707186" y="2032000"/>
                  </a:lnTo>
                  <a:lnTo>
                    <a:pt x="707326" y="2044700"/>
                  </a:lnTo>
                  <a:lnTo>
                    <a:pt x="707326" y="1981200"/>
                  </a:lnTo>
                  <a:lnTo>
                    <a:pt x="702716" y="1981200"/>
                  </a:lnTo>
                  <a:lnTo>
                    <a:pt x="702716" y="2006600"/>
                  </a:lnTo>
                  <a:lnTo>
                    <a:pt x="698601" y="2019300"/>
                  </a:lnTo>
                  <a:lnTo>
                    <a:pt x="693445" y="2019300"/>
                  </a:lnTo>
                  <a:lnTo>
                    <a:pt x="693445" y="2171700"/>
                  </a:lnTo>
                  <a:lnTo>
                    <a:pt x="685050" y="2171700"/>
                  </a:lnTo>
                  <a:lnTo>
                    <a:pt x="688136" y="2159000"/>
                  </a:lnTo>
                  <a:lnTo>
                    <a:pt x="691007" y="2159000"/>
                  </a:lnTo>
                  <a:lnTo>
                    <a:pt x="693445" y="2171700"/>
                  </a:lnTo>
                  <a:lnTo>
                    <a:pt x="693445" y="2019300"/>
                  </a:lnTo>
                  <a:lnTo>
                    <a:pt x="690321" y="2019300"/>
                  </a:lnTo>
                  <a:lnTo>
                    <a:pt x="691997" y="2006600"/>
                  </a:lnTo>
                  <a:lnTo>
                    <a:pt x="702716" y="2006600"/>
                  </a:lnTo>
                  <a:lnTo>
                    <a:pt x="702716" y="1981200"/>
                  </a:lnTo>
                  <a:lnTo>
                    <a:pt x="689622" y="1981200"/>
                  </a:lnTo>
                  <a:lnTo>
                    <a:pt x="688479" y="1968500"/>
                  </a:lnTo>
                  <a:lnTo>
                    <a:pt x="685355" y="1968500"/>
                  </a:lnTo>
                  <a:lnTo>
                    <a:pt x="682332" y="1955800"/>
                  </a:lnTo>
                  <a:lnTo>
                    <a:pt x="682078" y="1955800"/>
                  </a:lnTo>
                  <a:lnTo>
                    <a:pt x="682078" y="1981200"/>
                  </a:lnTo>
                  <a:lnTo>
                    <a:pt x="681786" y="1993900"/>
                  </a:lnTo>
                  <a:lnTo>
                    <a:pt x="674890" y="1993900"/>
                  </a:lnTo>
                  <a:lnTo>
                    <a:pt x="674979" y="2006600"/>
                  </a:lnTo>
                  <a:lnTo>
                    <a:pt x="679945" y="2006600"/>
                  </a:lnTo>
                  <a:lnTo>
                    <a:pt x="678903" y="2019300"/>
                  </a:lnTo>
                  <a:lnTo>
                    <a:pt x="658444" y="2019300"/>
                  </a:lnTo>
                  <a:lnTo>
                    <a:pt x="650328" y="2032000"/>
                  </a:lnTo>
                  <a:lnTo>
                    <a:pt x="665657" y="2032000"/>
                  </a:lnTo>
                  <a:lnTo>
                    <a:pt x="664222" y="2044700"/>
                  </a:lnTo>
                  <a:lnTo>
                    <a:pt x="649389" y="2044700"/>
                  </a:lnTo>
                  <a:lnTo>
                    <a:pt x="653846" y="2057400"/>
                  </a:lnTo>
                  <a:lnTo>
                    <a:pt x="665911" y="2057400"/>
                  </a:lnTo>
                  <a:lnTo>
                    <a:pt x="668985" y="2070100"/>
                  </a:lnTo>
                  <a:lnTo>
                    <a:pt x="672757" y="2070100"/>
                  </a:lnTo>
                  <a:lnTo>
                    <a:pt x="670814" y="2082800"/>
                  </a:lnTo>
                  <a:lnTo>
                    <a:pt x="661784" y="2082800"/>
                  </a:lnTo>
                  <a:lnTo>
                    <a:pt x="661784" y="2120900"/>
                  </a:lnTo>
                  <a:lnTo>
                    <a:pt x="661746" y="2133600"/>
                  </a:lnTo>
                  <a:lnTo>
                    <a:pt x="652856" y="2133600"/>
                  </a:lnTo>
                  <a:lnTo>
                    <a:pt x="648792" y="2146300"/>
                  </a:lnTo>
                  <a:lnTo>
                    <a:pt x="647103" y="2146300"/>
                  </a:lnTo>
                  <a:lnTo>
                    <a:pt x="645414" y="2133600"/>
                  </a:lnTo>
                  <a:lnTo>
                    <a:pt x="643483" y="2133600"/>
                  </a:lnTo>
                  <a:lnTo>
                    <a:pt x="643039" y="2120900"/>
                  </a:lnTo>
                  <a:lnTo>
                    <a:pt x="661784" y="2120900"/>
                  </a:lnTo>
                  <a:lnTo>
                    <a:pt x="661784" y="2082800"/>
                  </a:lnTo>
                  <a:lnTo>
                    <a:pt x="661593" y="2082800"/>
                  </a:lnTo>
                  <a:lnTo>
                    <a:pt x="663130" y="2070100"/>
                  </a:lnTo>
                  <a:lnTo>
                    <a:pt x="650481" y="2070100"/>
                  </a:lnTo>
                  <a:lnTo>
                    <a:pt x="650481" y="2095500"/>
                  </a:lnTo>
                  <a:lnTo>
                    <a:pt x="648639" y="2108200"/>
                  </a:lnTo>
                  <a:lnTo>
                    <a:pt x="633907" y="2108200"/>
                  </a:lnTo>
                  <a:lnTo>
                    <a:pt x="635546" y="2095500"/>
                  </a:lnTo>
                  <a:lnTo>
                    <a:pt x="642835" y="2095500"/>
                  </a:lnTo>
                  <a:lnTo>
                    <a:pt x="636536" y="2082800"/>
                  </a:lnTo>
                  <a:lnTo>
                    <a:pt x="649579" y="2082800"/>
                  </a:lnTo>
                  <a:lnTo>
                    <a:pt x="645566" y="2095500"/>
                  </a:lnTo>
                  <a:lnTo>
                    <a:pt x="650481" y="2095500"/>
                  </a:lnTo>
                  <a:lnTo>
                    <a:pt x="650481" y="2070100"/>
                  </a:lnTo>
                  <a:lnTo>
                    <a:pt x="647204" y="2070100"/>
                  </a:lnTo>
                  <a:lnTo>
                    <a:pt x="645515" y="2057400"/>
                  </a:lnTo>
                  <a:lnTo>
                    <a:pt x="645960" y="2057400"/>
                  </a:lnTo>
                  <a:lnTo>
                    <a:pt x="647700" y="2044700"/>
                  </a:lnTo>
                  <a:lnTo>
                    <a:pt x="637235" y="2044700"/>
                  </a:lnTo>
                  <a:lnTo>
                    <a:pt x="635838" y="2032000"/>
                  </a:lnTo>
                  <a:lnTo>
                    <a:pt x="637730" y="2032000"/>
                  </a:lnTo>
                  <a:lnTo>
                    <a:pt x="637425" y="2019300"/>
                  </a:lnTo>
                  <a:lnTo>
                    <a:pt x="633310" y="2019300"/>
                  </a:lnTo>
                  <a:lnTo>
                    <a:pt x="635000" y="2006600"/>
                  </a:lnTo>
                  <a:lnTo>
                    <a:pt x="633260" y="2006600"/>
                  </a:lnTo>
                  <a:lnTo>
                    <a:pt x="634898" y="1993900"/>
                  </a:lnTo>
                  <a:lnTo>
                    <a:pt x="646912" y="1993900"/>
                  </a:lnTo>
                  <a:lnTo>
                    <a:pt x="642785" y="2006600"/>
                  </a:lnTo>
                  <a:lnTo>
                    <a:pt x="641350" y="2006600"/>
                  </a:lnTo>
                  <a:lnTo>
                    <a:pt x="644474" y="2019300"/>
                  </a:lnTo>
                  <a:lnTo>
                    <a:pt x="648589" y="2006600"/>
                  </a:lnTo>
                  <a:lnTo>
                    <a:pt x="654100" y="2006600"/>
                  </a:lnTo>
                  <a:lnTo>
                    <a:pt x="654799" y="1993900"/>
                  </a:lnTo>
                  <a:lnTo>
                    <a:pt x="659409" y="1993900"/>
                  </a:lnTo>
                  <a:lnTo>
                    <a:pt x="659511" y="1981200"/>
                  </a:lnTo>
                  <a:lnTo>
                    <a:pt x="660895" y="1981200"/>
                  </a:lnTo>
                  <a:lnTo>
                    <a:pt x="664870" y="1968500"/>
                  </a:lnTo>
                  <a:lnTo>
                    <a:pt x="669632" y="1981200"/>
                  </a:lnTo>
                  <a:lnTo>
                    <a:pt x="682078" y="1981200"/>
                  </a:lnTo>
                  <a:lnTo>
                    <a:pt x="682078" y="1955800"/>
                  </a:lnTo>
                  <a:lnTo>
                    <a:pt x="679208" y="1955800"/>
                  </a:lnTo>
                  <a:lnTo>
                    <a:pt x="675779" y="1943100"/>
                  </a:lnTo>
                  <a:lnTo>
                    <a:pt x="677710" y="1943100"/>
                  </a:lnTo>
                  <a:lnTo>
                    <a:pt x="675233" y="1930400"/>
                  </a:lnTo>
                  <a:lnTo>
                    <a:pt x="671563" y="1930400"/>
                  </a:lnTo>
                  <a:lnTo>
                    <a:pt x="678307" y="1917700"/>
                  </a:lnTo>
                  <a:lnTo>
                    <a:pt x="681786" y="1917700"/>
                  </a:lnTo>
                  <a:lnTo>
                    <a:pt x="689673" y="1905000"/>
                  </a:lnTo>
                  <a:lnTo>
                    <a:pt x="700341" y="1905000"/>
                  </a:lnTo>
                  <a:lnTo>
                    <a:pt x="703160" y="1917700"/>
                  </a:lnTo>
                  <a:lnTo>
                    <a:pt x="692632" y="1917700"/>
                  </a:lnTo>
                  <a:lnTo>
                    <a:pt x="695490" y="1930400"/>
                  </a:lnTo>
                  <a:lnTo>
                    <a:pt x="700811" y="1943100"/>
                  </a:lnTo>
                  <a:lnTo>
                    <a:pt x="708126" y="1943100"/>
                  </a:lnTo>
                  <a:lnTo>
                    <a:pt x="709371" y="1955800"/>
                  </a:lnTo>
                  <a:lnTo>
                    <a:pt x="710907" y="1955800"/>
                  </a:lnTo>
                  <a:lnTo>
                    <a:pt x="712393" y="1968500"/>
                  </a:lnTo>
                  <a:lnTo>
                    <a:pt x="712393" y="1896008"/>
                  </a:lnTo>
                  <a:lnTo>
                    <a:pt x="711250" y="1892300"/>
                  </a:lnTo>
                  <a:lnTo>
                    <a:pt x="705192" y="1892300"/>
                  </a:lnTo>
                  <a:lnTo>
                    <a:pt x="702373" y="1879600"/>
                  </a:lnTo>
                  <a:lnTo>
                    <a:pt x="697509" y="1879600"/>
                  </a:lnTo>
                  <a:lnTo>
                    <a:pt x="699643" y="1866900"/>
                  </a:lnTo>
                  <a:lnTo>
                    <a:pt x="716064" y="1866900"/>
                  </a:lnTo>
                  <a:lnTo>
                    <a:pt x="715467" y="1879600"/>
                  </a:lnTo>
                  <a:lnTo>
                    <a:pt x="717753" y="1879600"/>
                  </a:lnTo>
                  <a:lnTo>
                    <a:pt x="716902" y="1892300"/>
                  </a:lnTo>
                  <a:lnTo>
                    <a:pt x="722604" y="1892300"/>
                  </a:lnTo>
                  <a:lnTo>
                    <a:pt x="724865" y="1879600"/>
                  </a:lnTo>
                  <a:lnTo>
                    <a:pt x="725106" y="1879600"/>
                  </a:lnTo>
                  <a:lnTo>
                    <a:pt x="724789" y="1866900"/>
                  </a:lnTo>
                  <a:lnTo>
                    <a:pt x="729500" y="1866900"/>
                  </a:lnTo>
                  <a:lnTo>
                    <a:pt x="733425" y="1879600"/>
                  </a:lnTo>
                  <a:lnTo>
                    <a:pt x="731393" y="1892300"/>
                  </a:lnTo>
                  <a:lnTo>
                    <a:pt x="753465" y="1892300"/>
                  </a:lnTo>
                  <a:lnTo>
                    <a:pt x="752627" y="1879600"/>
                  </a:lnTo>
                  <a:lnTo>
                    <a:pt x="755205" y="1879600"/>
                  </a:lnTo>
                  <a:lnTo>
                    <a:pt x="755205" y="1866900"/>
                  </a:lnTo>
                  <a:lnTo>
                    <a:pt x="767054" y="1866900"/>
                  </a:lnTo>
                  <a:lnTo>
                    <a:pt x="767562" y="1854200"/>
                  </a:lnTo>
                  <a:lnTo>
                    <a:pt x="764933" y="1854200"/>
                  </a:lnTo>
                  <a:lnTo>
                    <a:pt x="766318" y="1841500"/>
                  </a:lnTo>
                  <a:lnTo>
                    <a:pt x="769594" y="1854200"/>
                  </a:lnTo>
                  <a:lnTo>
                    <a:pt x="784529" y="1854200"/>
                  </a:lnTo>
                  <a:lnTo>
                    <a:pt x="789978" y="1841500"/>
                  </a:lnTo>
                  <a:lnTo>
                    <a:pt x="803427" y="1841500"/>
                  </a:lnTo>
                  <a:lnTo>
                    <a:pt x="802284" y="1854200"/>
                  </a:lnTo>
                  <a:lnTo>
                    <a:pt x="812050" y="1854200"/>
                  </a:lnTo>
                  <a:lnTo>
                    <a:pt x="811504" y="1866900"/>
                  </a:lnTo>
                  <a:lnTo>
                    <a:pt x="824712" y="1866900"/>
                  </a:lnTo>
                  <a:lnTo>
                    <a:pt x="824712" y="1841500"/>
                  </a:lnTo>
                  <a:lnTo>
                    <a:pt x="817168" y="1841500"/>
                  </a:lnTo>
                  <a:lnTo>
                    <a:pt x="818362" y="1828800"/>
                  </a:lnTo>
                  <a:lnTo>
                    <a:pt x="815581" y="1816100"/>
                  </a:lnTo>
                  <a:lnTo>
                    <a:pt x="832192" y="1816100"/>
                  </a:lnTo>
                  <a:lnTo>
                    <a:pt x="832053" y="1828800"/>
                  </a:lnTo>
                  <a:lnTo>
                    <a:pt x="836320" y="1828800"/>
                  </a:lnTo>
                  <a:lnTo>
                    <a:pt x="836320" y="1553603"/>
                  </a:lnTo>
                  <a:lnTo>
                    <a:pt x="833475" y="1549400"/>
                  </a:lnTo>
                  <a:lnTo>
                    <a:pt x="825093" y="1536700"/>
                  </a:lnTo>
                  <a:lnTo>
                    <a:pt x="816965" y="1524000"/>
                  </a:lnTo>
                  <a:lnTo>
                    <a:pt x="810374" y="1513560"/>
                  </a:lnTo>
                  <a:lnTo>
                    <a:pt x="810374" y="1828800"/>
                  </a:lnTo>
                  <a:lnTo>
                    <a:pt x="795489" y="1828800"/>
                  </a:lnTo>
                  <a:lnTo>
                    <a:pt x="790676" y="1816100"/>
                  </a:lnTo>
                  <a:lnTo>
                    <a:pt x="805903" y="1816100"/>
                  </a:lnTo>
                  <a:lnTo>
                    <a:pt x="810374" y="1828800"/>
                  </a:lnTo>
                  <a:lnTo>
                    <a:pt x="810374" y="1513560"/>
                  </a:lnTo>
                  <a:lnTo>
                    <a:pt x="809879" y="1512773"/>
                  </a:lnTo>
                  <a:lnTo>
                    <a:pt x="809879" y="1676400"/>
                  </a:lnTo>
                  <a:lnTo>
                    <a:pt x="806450" y="1689100"/>
                  </a:lnTo>
                  <a:lnTo>
                    <a:pt x="801395" y="1676400"/>
                  </a:lnTo>
                  <a:lnTo>
                    <a:pt x="803427" y="1676400"/>
                  </a:lnTo>
                  <a:lnTo>
                    <a:pt x="803871" y="1663700"/>
                  </a:lnTo>
                  <a:lnTo>
                    <a:pt x="809180" y="1663700"/>
                  </a:lnTo>
                  <a:lnTo>
                    <a:pt x="809472" y="1676400"/>
                  </a:lnTo>
                  <a:lnTo>
                    <a:pt x="809879" y="1676400"/>
                  </a:lnTo>
                  <a:lnTo>
                    <a:pt x="809879" y="1512773"/>
                  </a:lnTo>
                  <a:lnTo>
                    <a:pt x="808951" y="1511300"/>
                  </a:lnTo>
                  <a:lnTo>
                    <a:pt x="801712" y="1485900"/>
                  </a:lnTo>
                  <a:lnTo>
                    <a:pt x="795299" y="1473327"/>
                  </a:lnTo>
                  <a:lnTo>
                    <a:pt x="795045" y="1472768"/>
                  </a:lnTo>
                  <a:lnTo>
                    <a:pt x="795045" y="1676400"/>
                  </a:lnTo>
                  <a:lnTo>
                    <a:pt x="788441" y="1676400"/>
                  </a:lnTo>
                  <a:lnTo>
                    <a:pt x="788441" y="1790700"/>
                  </a:lnTo>
                  <a:lnTo>
                    <a:pt x="781748" y="1803400"/>
                  </a:lnTo>
                  <a:lnTo>
                    <a:pt x="780351" y="1790700"/>
                  </a:lnTo>
                  <a:lnTo>
                    <a:pt x="776630" y="1790700"/>
                  </a:lnTo>
                  <a:lnTo>
                    <a:pt x="777925" y="1778000"/>
                  </a:lnTo>
                  <a:lnTo>
                    <a:pt x="781888" y="1778000"/>
                  </a:lnTo>
                  <a:lnTo>
                    <a:pt x="788390" y="1790700"/>
                  </a:lnTo>
                  <a:lnTo>
                    <a:pt x="788441" y="1676400"/>
                  </a:lnTo>
                  <a:lnTo>
                    <a:pt x="782586" y="1676400"/>
                  </a:lnTo>
                  <a:lnTo>
                    <a:pt x="782040" y="1663700"/>
                  </a:lnTo>
                  <a:lnTo>
                    <a:pt x="788238" y="1663700"/>
                  </a:lnTo>
                  <a:lnTo>
                    <a:pt x="795045" y="1676400"/>
                  </a:lnTo>
                  <a:lnTo>
                    <a:pt x="795045" y="1472768"/>
                  </a:lnTo>
                  <a:lnTo>
                    <a:pt x="789482" y="1460500"/>
                  </a:lnTo>
                  <a:lnTo>
                    <a:pt x="788885" y="1460500"/>
                  </a:lnTo>
                  <a:lnTo>
                    <a:pt x="788885" y="1511300"/>
                  </a:lnTo>
                  <a:lnTo>
                    <a:pt x="788238" y="1524000"/>
                  </a:lnTo>
                  <a:lnTo>
                    <a:pt x="781596" y="1524000"/>
                  </a:lnTo>
                  <a:lnTo>
                    <a:pt x="781596" y="1511300"/>
                  </a:lnTo>
                  <a:lnTo>
                    <a:pt x="788885" y="1511300"/>
                  </a:lnTo>
                  <a:lnTo>
                    <a:pt x="788885" y="1460500"/>
                  </a:lnTo>
                  <a:lnTo>
                    <a:pt x="786155" y="1460500"/>
                  </a:lnTo>
                  <a:lnTo>
                    <a:pt x="786155" y="1498600"/>
                  </a:lnTo>
                  <a:lnTo>
                    <a:pt x="779310" y="1498600"/>
                  </a:lnTo>
                  <a:lnTo>
                    <a:pt x="780757" y="1485900"/>
                  </a:lnTo>
                  <a:lnTo>
                    <a:pt x="784618" y="1485900"/>
                  </a:lnTo>
                  <a:lnTo>
                    <a:pt x="786155" y="1498600"/>
                  </a:lnTo>
                  <a:lnTo>
                    <a:pt x="786155" y="1460500"/>
                  </a:lnTo>
                  <a:lnTo>
                    <a:pt x="783234" y="1460500"/>
                  </a:lnTo>
                  <a:lnTo>
                    <a:pt x="782891" y="1447800"/>
                  </a:lnTo>
                  <a:lnTo>
                    <a:pt x="784872" y="1447800"/>
                  </a:lnTo>
                  <a:lnTo>
                    <a:pt x="782332" y="1435100"/>
                  </a:lnTo>
                  <a:lnTo>
                    <a:pt x="779995" y="1435100"/>
                  </a:lnTo>
                  <a:lnTo>
                    <a:pt x="777862" y="1422400"/>
                  </a:lnTo>
                  <a:lnTo>
                    <a:pt x="775944" y="1409700"/>
                  </a:lnTo>
                  <a:lnTo>
                    <a:pt x="775538" y="1409700"/>
                  </a:lnTo>
                  <a:lnTo>
                    <a:pt x="775538" y="1727200"/>
                  </a:lnTo>
                  <a:lnTo>
                    <a:pt x="773861" y="1727200"/>
                  </a:lnTo>
                  <a:lnTo>
                    <a:pt x="773861" y="1828800"/>
                  </a:lnTo>
                  <a:lnTo>
                    <a:pt x="767562" y="1828800"/>
                  </a:lnTo>
                  <a:lnTo>
                    <a:pt x="769594" y="1816100"/>
                  </a:lnTo>
                  <a:lnTo>
                    <a:pt x="771626" y="1816100"/>
                  </a:lnTo>
                  <a:lnTo>
                    <a:pt x="773861" y="1828800"/>
                  </a:lnTo>
                  <a:lnTo>
                    <a:pt x="773861" y="1727200"/>
                  </a:lnTo>
                  <a:lnTo>
                    <a:pt x="769391" y="1727200"/>
                  </a:lnTo>
                  <a:lnTo>
                    <a:pt x="771131" y="1714500"/>
                  </a:lnTo>
                  <a:lnTo>
                    <a:pt x="775538" y="1727200"/>
                  </a:lnTo>
                  <a:lnTo>
                    <a:pt x="775538" y="1409700"/>
                  </a:lnTo>
                  <a:lnTo>
                    <a:pt x="774204" y="1409700"/>
                  </a:lnTo>
                  <a:lnTo>
                    <a:pt x="773709" y="1404200"/>
                  </a:lnTo>
                  <a:lnTo>
                    <a:pt x="773709" y="1409700"/>
                  </a:lnTo>
                  <a:lnTo>
                    <a:pt x="771182" y="1422400"/>
                  </a:lnTo>
                  <a:lnTo>
                    <a:pt x="768451" y="1422400"/>
                  </a:lnTo>
                  <a:lnTo>
                    <a:pt x="766318" y="1409700"/>
                  </a:lnTo>
                  <a:lnTo>
                    <a:pt x="773709" y="1409700"/>
                  </a:lnTo>
                  <a:lnTo>
                    <a:pt x="773709" y="1404200"/>
                  </a:lnTo>
                  <a:lnTo>
                    <a:pt x="773061" y="1397000"/>
                  </a:lnTo>
                  <a:lnTo>
                    <a:pt x="772033" y="1397000"/>
                  </a:lnTo>
                  <a:lnTo>
                    <a:pt x="771105" y="1384300"/>
                  </a:lnTo>
                  <a:lnTo>
                    <a:pt x="764578" y="1384300"/>
                  </a:lnTo>
                  <a:lnTo>
                    <a:pt x="764133" y="1371600"/>
                  </a:lnTo>
                  <a:lnTo>
                    <a:pt x="769391" y="1371600"/>
                  </a:lnTo>
                  <a:lnTo>
                    <a:pt x="768680" y="1358900"/>
                  </a:lnTo>
                  <a:lnTo>
                    <a:pt x="768108" y="1358900"/>
                  </a:lnTo>
                  <a:lnTo>
                    <a:pt x="767689" y="1346200"/>
                  </a:lnTo>
                  <a:lnTo>
                    <a:pt x="766368" y="1346200"/>
                  </a:lnTo>
                  <a:lnTo>
                    <a:pt x="761733" y="1333500"/>
                  </a:lnTo>
                  <a:lnTo>
                    <a:pt x="759307" y="1333500"/>
                  </a:lnTo>
                  <a:lnTo>
                    <a:pt x="758990" y="1320800"/>
                  </a:lnTo>
                  <a:lnTo>
                    <a:pt x="760704" y="1320800"/>
                  </a:lnTo>
                  <a:lnTo>
                    <a:pt x="762889" y="1308100"/>
                  </a:lnTo>
                  <a:lnTo>
                    <a:pt x="767905" y="1308100"/>
                  </a:lnTo>
                  <a:lnTo>
                    <a:pt x="770559" y="1270000"/>
                  </a:lnTo>
                  <a:lnTo>
                    <a:pt x="775081" y="1231900"/>
                  </a:lnTo>
                  <a:lnTo>
                    <a:pt x="781316" y="1206500"/>
                  </a:lnTo>
                  <a:lnTo>
                    <a:pt x="789089" y="1181100"/>
                  </a:lnTo>
                  <a:lnTo>
                    <a:pt x="787946" y="1181100"/>
                  </a:lnTo>
                  <a:lnTo>
                    <a:pt x="788238" y="1168400"/>
                  </a:lnTo>
                  <a:lnTo>
                    <a:pt x="791616" y="1168400"/>
                  </a:lnTo>
                  <a:lnTo>
                    <a:pt x="803363" y="1130300"/>
                  </a:lnTo>
                  <a:lnTo>
                    <a:pt x="816749" y="1092200"/>
                  </a:lnTo>
                  <a:lnTo>
                    <a:pt x="831443" y="1066800"/>
                  </a:lnTo>
                  <a:lnTo>
                    <a:pt x="847128" y="1028700"/>
                  </a:lnTo>
                  <a:lnTo>
                    <a:pt x="873391" y="990600"/>
                  </a:lnTo>
                  <a:lnTo>
                    <a:pt x="905433" y="952500"/>
                  </a:lnTo>
                  <a:lnTo>
                    <a:pt x="941552" y="914400"/>
                  </a:lnTo>
                  <a:lnTo>
                    <a:pt x="980071" y="876300"/>
                  </a:lnTo>
                  <a:lnTo>
                    <a:pt x="1019327" y="838200"/>
                  </a:lnTo>
                  <a:lnTo>
                    <a:pt x="1028954" y="838200"/>
                  </a:lnTo>
                  <a:lnTo>
                    <a:pt x="1040625" y="825500"/>
                  </a:lnTo>
                  <a:lnTo>
                    <a:pt x="1046416" y="812800"/>
                  </a:lnTo>
                  <a:lnTo>
                    <a:pt x="1052169" y="812800"/>
                  </a:lnTo>
                  <a:lnTo>
                    <a:pt x="1037437" y="749300"/>
                  </a:lnTo>
                  <a:lnTo>
                    <a:pt x="1025753" y="698500"/>
                  </a:lnTo>
                  <a:lnTo>
                    <a:pt x="1017562" y="647700"/>
                  </a:lnTo>
                  <a:lnTo>
                    <a:pt x="1013371" y="622300"/>
                  </a:lnTo>
                  <a:lnTo>
                    <a:pt x="1012126" y="571500"/>
                  </a:lnTo>
                  <a:lnTo>
                    <a:pt x="1016177" y="520700"/>
                  </a:lnTo>
                  <a:lnTo>
                    <a:pt x="1022896" y="482600"/>
                  </a:lnTo>
                  <a:lnTo>
                    <a:pt x="1025131" y="469900"/>
                  </a:lnTo>
                  <a:lnTo>
                    <a:pt x="1038606" y="419100"/>
                  </a:lnTo>
                  <a:lnTo>
                    <a:pt x="1056220" y="368300"/>
                  </a:lnTo>
                  <a:lnTo>
                    <a:pt x="1077582" y="317500"/>
                  </a:lnTo>
                  <a:lnTo>
                    <a:pt x="1102334" y="279400"/>
                  </a:lnTo>
                  <a:lnTo>
                    <a:pt x="1130084" y="241300"/>
                  </a:lnTo>
                  <a:lnTo>
                    <a:pt x="1160462" y="203200"/>
                  </a:lnTo>
                  <a:lnTo>
                    <a:pt x="1158582" y="203200"/>
                  </a:lnTo>
                  <a:lnTo>
                    <a:pt x="1159129" y="190500"/>
                  </a:lnTo>
                  <a:lnTo>
                    <a:pt x="1169289" y="190500"/>
                  </a:lnTo>
                  <a:lnTo>
                    <a:pt x="1169885" y="203200"/>
                  </a:lnTo>
                  <a:lnTo>
                    <a:pt x="1177417" y="190500"/>
                  </a:lnTo>
                  <a:lnTo>
                    <a:pt x="1185087" y="190500"/>
                  </a:lnTo>
                  <a:lnTo>
                    <a:pt x="1192860" y="177800"/>
                  </a:lnTo>
                  <a:lnTo>
                    <a:pt x="1200746" y="177800"/>
                  </a:lnTo>
                  <a:lnTo>
                    <a:pt x="1205306" y="165100"/>
                  </a:lnTo>
                  <a:lnTo>
                    <a:pt x="1214285" y="165100"/>
                  </a:lnTo>
                  <a:lnTo>
                    <a:pt x="1238427" y="152400"/>
                  </a:lnTo>
                  <a:lnTo>
                    <a:pt x="1260703" y="139700"/>
                  </a:lnTo>
                  <a:lnTo>
                    <a:pt x="1299870" y="139700"/>
                  </a:lnTo>
                  <a:lnTo>
                    <a:pt x="1300314" y="127000"/>
                  </a:lnTo>
                  <a:lnTo>
                    <a:pt x="1307655" y="127000"/>
                  </a:lnTo>
                  <a:lnTo>
                    <a:pt x="1308252" y="139700"/>
                  </a:lnTo>
                  <a:lnTo>
                    <a:pt x="1345603" y="152400"/>
                  </a:lnTo>
                  <a:lnTo>
                    <a:pt x="1373251" y="177800"/>
                  </a:lnTo>
                  <a:lnTo>
                    <a:pt x="1391920" y="215900"/>
                  </a:lnTo>
                  <a:lnTo>
                    <a:pt x="1402359" y="279400"/>
                  </a:lnTo>
                  <a:lnTo>
                    <a:pt x="1404543" y="266700"/>
                  </a:lnTo>
                  <a:lnTo>
                    <a:pt x="1415402" y="266700"/>
                  </a:lnTo>
                  <a:lnTo>
                    <a:pt x="1416888" y="279400"/>
                  </a:lnTo>
                  <a:lnTo>
                    <a:pt x="1414564" y="279400"/>
                  </a:lnTo>
                  <a:lnTo>
                    <a:pt x="1411135" y="292100"/>
                  </a:lnTo>
                  <a:lnTo>
                    <a:pt x="1410347" y="292100"/>
                  </a:lnTo>
                  <a:lnTo>
                    <a:pt x="1414856" y="304800"/>
                  </a:lnTo>
                  <a:lnTo>
                    <a:pt x="1407325" y="304800"/>
                  </a:lnTo>
                  <a:lnTo>
                    <a:pt x="1408366" y="292100"/>
                  </a:lnTo>
                  <a:lnTo>
                    <a:pt x="1404391" y="292100"/>
                  </a:lnTo>
                  <a:lnTo>
                    <a:pt x="1404696" y="304800"/>
                  </a:lnTo>
                  <a:lnTo>
                    <a:pt x="1404937" y="304800"/>
                  </a:lnTo>
                  <a:lnTo>
                    <a:pt x="1405305" y="330200"/>
                  </a:lnTo>
                  <a:lnTo>
                    <a:pt x="1404569" y="355600"/>
                  </a:lnTo>
                  <a:lnTo>
                    <a:pt x="1402765" y="393700"/>
                  </a:lnTo>
                  <a:lnTo>
                    <a:pt x="1399933" y="419100"/>
                  </a:lnTo>
                  <a:lnTo>
                    <a:pt x="1408709" y="419100"/>
                  </a:lnTo>
                  <a:lnTo>
                    <a:pt x="1407515" y="431800"/>
                  </a:lnTo>
                  <a:lnTo>
                    <a:pt x="1417243" y="431800"/>
                  </a:lnTo>
                  <a:lnTo>
                    <a:pt x="1424038" y="444500"/>
                  </a:lnTo>
                  <a:lnTo>
                    <a:pt x="1421853" y="444500"/>
                  </a:lnTo>
                  <a:lnTo>
                    <a:pt x="1420812" y="457200"/>
                  </a:lnTo>
                  <a:lnTo>
                    <a:pt x="1412481" y="457200"/>
                  </a:lnTo>
                  <a:lnTo>
                    <a:pt x="1409547" y="469900"/>
                  </a:lnTo>
                  <a:lnTo>
                    <a:pt x="1402562" y="469900"/>
                  </a:lnTo>
                  <a:lnTo>
                    <a:pt x="1402562" y="1003300"/>
                  </a:lnTo>
                  <a:lnTo>
                    <a:pt x="1398244" y="1016000"/>
                  </a:lnTo>
                  <a:lnTo>
                    <a:pt x="1395857" y="1003300"/>
                  </a:lnTo>
                  <a:lnTo>
                    <a:pt x="1386725" y="1003300"/>
                  </a:lnTo>
                  <a:lnTo>
                    <a:pt x="1386090" y="1016000"/>
                  </a:lnTo>
                  <a:lnTo>
                    <a:pt x="1383055" y="1016000"/>
                  </a:lnTo>
                  <a:lnTo>
                    <a:pt x="1383055" y="1092200"/>
                  </a:lnTo>
                  <a:lnTo>
                    <a:pt x="1381125" y="1104900"/>
                  </a:lnTo>
                  <a:lnTo>
                    <a:pt x="1369961" y="1104900"/>
                  </a:lnTo>
                  <a:lnTo>
                    <a:pt x="1369961" y="1143000"/>
                  </a:lnTo>
                  <a:lnTo>
                    <a:pt x="1366189" y="1155700"/>
                  </a:lnTo>
                  <a:lnTo>
                    <a:pt x="1361579" y="1155700"/>
                  </a:lnTo>
                  <a:lnTo>
                    <a:pt x="1354239" y="1143000"/>
                  </a:lnTo>
                  <a:lnTo>
                    <a:pt x="1369961" y="1143000"/>
                  </a:lnTo>
                  <a:lnTo>
                    <a:pt x="1369961" y="1104900"/>
                  </a:lnTo>
                  <a:lnTo>
                    <a:pt x="1351305" y="1104900"/>
                  </a:lnTo>
                  <a:lnTo>
                    <a:pt x="1354886" y="1092200"/>
                  </a:lnTo>
                  <a:lnTo>
                    <a:pt x="1351356" y="1092200"/>
                  </a:lnTo>
                  <a:lnTo>
                    <a:pt x="1345501" y="1104900"/>
                  </a:lnTo>
                  <a:lnTo>
                    <a:pt x="1338910" y="1104900"/>
                  </a:lnTo>
                  <a:lnTo>
                    <a:pt x="1338910" y="1130300"/>
                  </a:lnTo>
                  <a:lnTo>
                    <a:pt x="1334935" y="1130300"/>
                  </a:lnTo>
                  <a:lnTo>
                    <a:pt x="1335430" y="1143000"/>
                  </a:lnTo>
                  <a:lnTo>
                    <a:pt x="1331709" y="1143000"/>
                  </a:lnTo>
                  <a:lnTo>
                    <a:pt x="1331671" y="1130300"/>
                  </a:lnTo>
                  <a:lnTo>
                    <a:pt x="1326311" y="1130300"/>
                  </a:lnTo>
                  <a:lnTo>
                    <a:pt x="1332014" y="1117600"/>
                  </a:lnTo>
                  <a:lnTo>
                    <a:pt x="1333550" y="1117600"/>
                  </a:lnTo>
                  <a:lnTo>
                    <a:pt x="1338910" y="1130300"/>
                  </a:lnTo>
                  <a:lnTo>
                    <a:pt x="1338910" y="1104900"/>
                  </a:lnTo>
                  <a:lnTo>
                    <a:pt x="1336078" y="1104900"/>
                  </a:lnTo>
                  <a:lnTo>
                    <a:pt x="1328991" y="1092200"/>
                  </a:lnTo>
                  <a:lnTo>
                    <a:pt x="1330528" y="1092200"/>
                  </a:lnTo>
                  <a:lnTo>
                    <a:pt x="1334096" y="1079500"/>
                  </a:lnTo>
                  <a:lnTo>
                    <a:pt x="1324813" y="1079500"/>
                  </a:lnTo>
                  <a:lnTo>
                    <a:pt x="1320596" y="1070724"/>
                  </a:lnTo>
                  <a:lnTo>
                    <a:pt x="1320596" y="1130300"/>
                  </a:lnTo>
                  <a:lnTo>
                    <a:pt x="1318679" y="1130300"/>
                  </a:lnTo>
                  <a:lnTo>
                    <a:pt x="1314056" y="1143000"/>
                  </a:lnTo>
                  <a:lnTo>
                    <a:pt x="1310233" y="1130300"/>
                  </a:lnTo>
                  <a:lnTo>
                    <a:pt x="1309039" y="1130300"/>
                  </a:lnTo>
                  <a:lnTo>
                    <a:pt x="1310932" y="1117600"/>
                  </a:lnTo>
                  <a:lnTo>
                    <a:pt x="1312659" y="1117600"/>
                  </a:lnTo>
                  <a:lnTo>
                    <a:pt x="1312024" y="1104900"/>
                  </a:lnTo>
                  <a:lnTo>
                    <a:pt x="1316240" y="1104900"/>
                  </a:lnTo>
                  <a:lnTo>
                    <a:pt x="1319771" y="1117600"/>
                  </a:lnTo>
                  <a:lnTo>
                    <a:pt x="1320596" y="1130300"/>
                  </a:lnTo>
                  <a:lnTo>
                    <a:pt x="1320596" y="1070724"/>
                  </a:lnTo>
                  <a:lnTo>
                    <a:pt x="1318717" y="1066800"/>
                  </a:lnTo>
                  <a:lnTo>
                    <a:pt x="1324419" y="1066800"/>
                  </a:lnTo>
                  <a:lnTo>
                    <a:pt x="1322539" y="1054100"/>
                  </a:lnTo>
                  <a:lnTo>
                    <a:pt x="1330083" y="1054100"/>
                  </a:lnTo>
                  <a:lnTo>
                    <a:pt x="1328191" y="1066800"/>
                  </a:lnTo>
                  <a:lnTo>
                    <a:pt x="1327607" y="1066800"/>
                  </a:lnTo>
                  <a:lnTo>
                    <a:pt x="1335582" y="1079500"/>
                  </a:lnTo>
                  <a:lnTo>
                    <a:pt x="1356029" y="1079500"/>
                  </a:lnTo>
                  <a:lnTo>
                    <a:pt x="1356766" y="1092200"/>
                  </a:lnTo>
                  <a:lnTo>
                    <a:pt x="1383055" y="1092200"/>
                  </a:lnTo>
                  <a:lnTo>
                    <a:pt x="1383055" y="1016000"/>
                  </a:lnTo>
                  <a:lnTo>
                    <a:pt x="1379880" y="1016000"/>
                  </a:lnTo>
                  <a:lnTo>
                    <a:pt x="1381277" y="1003300"/>
                  </a:lnTo>
                  <a:lnTo>
                    <a:pt x="1386090" y="1003300"/>
                  </a:lnTo>
                  <a:lnTo>
                    <a:pt x="1386090" y="990600"/>
                  </a:lnTo>
                  <a:lnTo>
                    <a:pt x="1395310" y="990600"/>
                  </a:lnTo>
                  <a:lnTo>
                    <a:pt x="1395857" y="1003300"/>
                  </a:lnTo>
                  <a:lnTo>
                    <a:pt x="1402562" y="1003300"/>
                  </a:lnTo>
                  <a:lnTo>
                    <a:pt x="1402562" y="469900"/>
                  </a:lnTo>
                  <a:lnTo>
                    <a:pt x="1401965" y="469900"/>
                  </a:lnTo>
                  <a:lnTo>
                    <a:pt x="1401965" y="685800"/>
                  </a:lnTo>
                  <a:lnTo>
                    <a:pt x="1400822" y="685800"/>
                  </a:lnTo>
                  <a:lnTo>
                    <a:pt x="1400822" y="965200"/>
                  </a:lnTo>
                  <a:lnTo>
                    <a:pt x="1381467" y="965200"/>
                  </a:lnTo>
                  <a:lnTo>
                    <a:pt x="1385887" y="977900"/>
                  </a:lnTo>
                  <a:lnTo>
                    <a:pt x="1368920" y="977900"/>
                  </a:lnTo>
                  <a:lnTo>
                    <a:pt x="1377302" y="965200"/>
                  </a:lnTo>
                  <a:lnTo>
                    <a:pt x="1380972" y="965200"/>
                  </a:lnTo>
                  <a:lnTo>
                    <a:pt x="1384147" y="952500"/>
                  </a:lnTo>
                  <a:lnTo>
                    <a:pt x="1398041" y="952500"/>
                  </a:lnTo>
                  <a:lnTo>
                    <a:pt x="1400822" y="965200"/>
                  </a:lnTo>
                  <a:lnTo>
                    <a:pt x="1400822" y="685800"/>
                  </a:lnTo>
                  <a:lnTo>
                    <a:pt x="1397546" y="685800"/>
                  </a:lnTo>
                  <a:lnTo>
                    <a:pt x="1397546" y="698500"/>
                  </a:lnTo>
                  <a:lnTo>
                    <a:pt x="1397254" y="711200"/>
                  </a:lnTo>
                  <a:lnTo>
                    <a:pt x="1393075" y="711200"/>
                  </a:lnTo>
                  <a:lnTo>
                    <a:pt x="1393075" y="939800"/>
                  </a:lnTo>
                  <a:lnTo>
                    <a:pt x="1377556" y="939800"/>
                  </a:lnTo>
                  <a:lnTo>
                    <a:pt x="1381125" y="927100"/>
                  </a:lnTo>
                  <a:lnTo>
                    <a:pt x="1380083" y="927100"/>
                  </a:lnTo>
                  <a:lnTo>
                    <a:pt x="1386230" y="914400"/>
                  </a:lnTo>
                  <a:lnTo>
                    <a:pt x="1387919" y="927100"/>
                  </a:lnTo>
                  <a:lnTo>
                    <a:pt x="1390256" y="927100"/>
                  </a:lnTo>
                  <a:lnTo>
                    <a:pt x="1393075" y="939800"/>
                  </a:lnTo>
                  <a:lnTo>
                    <a:pt x="1393075" y="711200"/>
                  </a:lnTo>
                  <a:lnTo>
                    <a:pt x="1379435" y="711200"/>
                  </a:lnTo>
                  <a:lnTo>
                    <a:pt x="1383512" y="698500"/>
                  </a:lnTo>
                  <a:lnTo>
                    <a:pt x="1397546" y="698500"/>
                  </a:lnTo>
                  <a:lnTo>
                    <a:pt x="1397546" y="685800"/>
                  </a:lnTo>
                  <a:lnTo>
                    <a:pt x="1392631" y="685800"/>
                  </a:lnTo>
                  <a:lnTo>
                    <a:pt x="1393621" y="673100"/>
                  </a:lnTo>
                  <a:lnTo>
                    <a:pt x="1398930" y="673100"/>
                  </a:lnTo>
                  <a:lnTo>
                    <a:pt x="1401965" y="685800"/>
                  </a:lnTo>
                  <a:lnTo>
                    <a:pt x="1401965" y="469900"/>
                  </a:lnTo>
                  <a:lnTo>
                    <a:pt x="1392288" y="469900"/>
                  </a:lnTo>
                  <a:lnTo>
                    <a:pt x="1390700" y="476834"/>
                  </a:lnTo>
                  <a:lnTo>
                    <a:pt x="1390700" y="584200"/>
                  </a:lnTo>
                  <a:lnTo>
                    <a:pt x="1388313" y="596900"/>
                  </a:lnTo>
                  <a:lnTo>
                    <a:pt x="1381671" y="596900"/>
                  </a:lnTo>
                  <a:lnTo>
                    <a:pt x="1381518" y="584200"/>
                  </a:lnTo>
                  <a:lnTo>
                    <a:pt x="1390700" y="584200"/>
                  </a:lnTo>
                  <a:lnTo>
                    <a:pt x="1390700" y="476834"/>
                  </a:lnTo>
                  <a:lnTo>
                    <a:pt x="1383563" y="508000"/>
                  </a:lnTo>
                  <a:lnTo>
                    <a:pt x="1373035" y="545782"/>
                  </a:lnTo>
                  <a:lnTo>
                    <a:pt x="1373035" y="660400"/>
                  </a:lnTo>
                  <a:lnTo>
                    <a:pt x="1372349" y="660400"/>
                  </a:lnTo>
                  <a:lnTo>
                    <a:pt x="1372349" y="914400"/>
                  </a:lnTo>
                  <a:lnTo>
                    <a:pt x="1370558" y="927100"/>
                  </a:lnTo>
                  <a:lnTo>
                    <a:pt x="1366545" y="927100"/>
                  </a:lnTo>
                  <a:lnTo>
                    <a:pt x="1361782" y="939800"/>
                  </a:lnTo>
                  <a:lnTo>
                    <a:pt x="1361236" y="927100"/>
                  </a:lnTo>
                  <a:lnTo>
                    <a:pt x="1363510" y="927100"/>
                  </a:lnTo>
                  <a:lnTo>
                    <a:pt x="1365745" y="914400"/>
                  </a:lnTo>
                  <a:lnTo>
                    <a:pt x="1372349" y="914400"/>
                  </a:lnTo>
                  <a:lnTo>
                    <a:pt x="1372349" y="660400"/>
                  </a:lnTo>
                  <a:lnTo>
                    <a:pt x="1367637" y="660400"/>
                  </a:lnTo>
                  <a:lnTo>
                    <a:pt x="1367637" y="673100"/>
                  </a:lnTo>
                  <a:lnTo>
                    <a:pt x="1361630" y="673100"/>
                  </a:lnTo>
                  <a:lnTo>
                    <a:pt x="1361630" y="698500"/>
                  </a:lnTo>
                  <a:lnTo>
                    <a:pt x="1356118" y="698500"/>
                  </a:lnTo>
                  <a:lnTo>
                    <a:pt x="1357363" y="685800"/>
                  </a:lnTo>
                  <a:lnTo>
                    <a:pt x="1361287" y="685800"/>
                  </a:lnTo>
                  <a:lnTo>
                    <a:pt x="1361630" y="698500"/>
                  </a:lnTo>
                  <a:lnTo>
                    <a:pt x="1361630" y="673100"/>
                  </a:lnTo>
                  <a:lnTo>
                    <a:pt x="1361084" y="673100"/>
                  </a:lnTo>
                  <a:lnTo>
                    <a:pt x="1360043" y="660400"/>
                  </a:lnTo>
                  <a:lnTo>
                    <a:pt x="1356766" y="660400"/>
                  </a:lnTo>
                  <a:lnTo>
                    <a:pt x="1355940" y="658596"/>
                  </a:lnTo>
                  <a:lnTo>
                    <a:pt x="1355940" y="889000"/>
                  </a:lnTo>
                  <a:lnTo>
                    <a:pt x="1350632" y="901700"/>
                  </a:lnTo>
                  <a:lnTo>
                    <a:pt x="1346047" y="901700"/>
                  </a:lnTo>
                  <a:lnTo>
                    <a:pt x="1344866" y="898232"/>
                  </a:lnTo>
                  <a:lnTo>
                    <a:pt x="1344866" y="1003300"/>
                  </a:lnTo>
                  <a:lnTo>
                    <a:pt x="1337970" y="1016000"/>
                  </a:lnTo>
                  <a:lnTo>
                    <a:pt x="1329283" y="1016000"/>
                  </a:lnTo>
                  <a:lnTo>
                    <a:pt x="1328940" y="1003300"/>
                  </a:lnTo>
                  <a:lnTo>
                    <a:pt x="1327543" y="1003300"/>
                  </a:lnTo>
                  <a:lnTo>
                    <a:pt x="1327848" y="990600"/>
                  </a:lnTo>
                  <a:lnTo>
                    <a:pt x="1327099" y="990600"/>
                  </a:lnTo>
                  <a:lnTo>
                    <a:pt x="1333944" y="977900"/>
                  </a:lnTo>
                  <a:lnTo>
                    <a:pt x="1343825" y="990600"/>
                  </a:lnTo>
                  <a:lnTo>
                    <a:pt x="1338516" y="990600"/>
                  </a:lnTo>
                  <a:lnTo>
                    <a:pt x="1340599" y="1003300"/>
                  </a:lnTo>
                  <a:lnTo>
                    <a:pt x="1344866" y="1003300"/>
                  </a:lnTo>
                  <a:lnTo>
                    <a:pt x="1344866" y="898232"/>
                  </a:lnTo>
                  <a:lnTo>
                    <a:pt x="1341729" y="889000"/>
                  </a:lnTo>
                  <a:lnTo>
                    <a:pt x="1355940" y="889000"/>
                  </a:lnTo>
                  <a:lnTo>
                    <a:pt x="1355940" y="658596"/>
                  </a:lnTo>
                  <a:lnTo>
                    <a:pt x="1350962" y="647700"/>
                  </a:lnTo>
                  <a:lnTo>
                    <a:pt x="1352054" y="647700"/>
                  </a:lnTo>
                  <a:lnTo>
                    <a:pt x="1355077" y="635000"/>
                  </a:lnTo>
                  <a:lnTo>
                    <a:pt x="1371003" y="635000"/>
                  </a:lnTo>
                  <a:lnTo>
                    <a:pt x="1372196" y="647700"/>
                  </a:lnTo>
                  <a:lnTo>
                    <a:pt x="1373035" y="660400"/>
                  </a:lnTo>
                  <a:lnTo>
                    <a:pt x="1373035" y="545782"/>
                  </a:lnTo>
                  <a:lnTo>
                    <a:pt x="1372946" y="546100"/>
                  </a:lnTo>
                  <a:lnTo>
                    <a:pt x="1360614" y="596900"/>
                  </a:lnTo>
                  <a:lnTo>
                    <a:pt x="1348625" y="618858"/>
                  </a:lnTo>
                  <a:lnTo>
                    <a:pt x="1348625" y="850900"/>
                  </a:lnTo>
                  <a:lnTo>
                    <a:pt x="1346200" y="850900"/>
                  </a:lnTo>
                  <a:lnTo>
                    <a:pt x="1344320" y="838200"/>
                  </a:lnTo>
                  <a:lnTo>
                    <a:pt x="1341882" y="850900"/>
                  </a:lnTo>
                  <a:lnTo>
                    <a:pt x="1334389" y="850900"/>
                  </a:lnTo>
                  <a:lnTo>
                    <a:pt x="1330972" y="838200"/>
                  </a:lnTo>
                  <a:lnTo>
                    <a:pt x="1333258" y="838200"/>
                  </a:lnTo>
                  <a:lnTo>
                    <a:pt x="1334439" y="825500"/>
                  </a:lnTo>
                  <a:lnTo>
                    <a:pt x="1340192" y="838200"/>
                  </a:lnTo>
                  <a:lnTo>
                    <a:pt x="1344320" y="838200"/>
                  </a:lnTo>
                  <a:lnTo>
                    <a:pt x="1345412" y="838200"/>
                  </a:lnTo>
                  <a:lnTo>
                    <a:pt x="1348625" y="850900"/>
                  </a:lnTo>
                  <a:lnTo>
                    <a:pt x="1348625" y="618858"/>
                  </a:lnTo>
                  <a:lnTo>
                    <a:pt x="1346746" y="622300"/>
                  </a:lnTo>
                  <a:lnTo>
                    <a:pt x="1328343" y="673100"/>
                  </a:lnTo>
                  <a:lnTo>
                    <a:pt x="1321435" y="687641"/>
                  </a:lnTo>
                  <a:lnTo>
                    <a:pt x="1321435" y="889000"/>
                  </a:lnTo>
                  <a:lnTo>
                    <a:pt x="1319809" y="901700"/>
                  </a:lnTo>
                  <a:lnTo>
                    <a:pt x="1318120" y="899134"/>
                  </a:lnTo>
                  <a:lnTo>
                    <a:pt x="1318120" y="952500"/>
                  </a:lnTo>
                  <a:lnTo>
                    <a:pt x="1317231" y="957554"/>
                  </a:lnTo>
                  <a:lnTo>
                    <a:pt x="1317231" y="1066800"/>
                  </a:lnTo>
                  <a:lnTo>
                    <a:pt x="1315885" y="1079500"/>
                  </a:lnTo>
                  <a:lnTo>
                    <a:pt x="1309585" y="1079500"/>
                  </a:lnTo>
                  <a:lnTo>
                    <a:pt x="1309293" y="1066800"/>
                  </a:lnTo>
                  <a:lnTo>
                    <a:pt x="1317231" y="1066800"/>
                  </a:lnTo>
                  <a:lnTo>
                    <a:pt x="1317231" y="957554"/>
                  </a:lnTo>
                  <a:lnTo>
                    <a:pt x="1315885" y="965200"/>
                  </a:lnTo>
                  <a:lnTo>
                    <a:pt x="1313307" y="965200"/>
                  </a:lnTo>
                  <a:lnTo>
                    <a:pt x="1311427" y="977900"/>
                  </a:lnTo>
                  <a:lnTo>
                    <a:pt x="1316062" y="977900"/>
                  </a:lnTo>
                  <a:lnTo>
                    <a:pt x="1310182" y="990600"/>
                  </a:lnTo>
                  <a:lnTo>
                    <a:pt x="1303769" y="977900"/>
                  </a:lnTo>
                  <a:lnTo>
                    <a:pt x="1302245" y="977900"/>
                  </a:lnTo>
                  <a:lnTo>
                    <a:pt x="1305763" y="965200"/>
                  </a:lnTo>
                  <a:lnTo>
                    <a:pt x="1303235" y="965200"/>
                  </a:lnTo>
                  <a:lnTo>
                    <a:pt x="1302092" y="952500"/>
                  </a:lnTo>
                  <a:lnTo>
                    <a:pt x="1318120" y="952500"/>
                  </a:lnTo>
                  <a:lnTo>
                    <a:pt x="1318120" y="899134"/>
                  </a:lnTo>
                  <a:lnTo>
                    <a:pt x="1311478" y="889000"/>
                  </a:lnTo>
                  <a:lnTo>
                    <a:pt x="1297927" y="889000"/>
                  </a:lnTo>
                  <a:lnTo>
                    <a:pt x="1301254" y="876300"/>
                  </a:lnTo>
                  <a:lnTo>
                    <a:pt x="1317637" y="876300"/>
                  </a:lnTo>
                  <a:lnTo>
                    <a:pt x="1320673" y="889000"/>
                  </a:lnTo>
                  <a:lnTo>
                    <a:pt x="1321435" y="889000"/>
                  </a:lnTo>
                  <a:lnTo>
                    <a:pt x="1321435" y="687641"/>
                  </a:lnTo>
                  <a:lnTo>
                    <a:pt x="1310233" y="711200"/>
                  </a:lnTo>
                  <a:lnTo>
                    <a:pt x="1292593" y="749300"/>
                  </a:lnTo>
                  <a:lnTo>
                    <a:pt x="1290434" y="752525"/>
                  </a:lnTo>
                  <a:lnTo>
                    <a:pt x="1290434" y="1117600"/>
                  </a:lnTo>
                  <a:lnTo>
                    <a:pt x="1288300" y="1130300"/>
                  </a:lnTo>
                  <a:lnTo>
                    <a:pt x="1268310" y="1117600"/>
                  </a:lnTo>
                  <a:lnTo>
                    <a:pt x="1290434" y="1117600"/>
                  </a:lnTo>
                  <a:lnTo>
                    <a:pt x="1290434" y="752525"/>
                  </a:lnTo>
                  <a:lnTo>
                    <a:pt x="1286764" y="757999"/>
                  </a:lnTo>
                  <a:lnTo>
                    <a:pt x="1286764" y="914400"/>
                  </a:lnTo>
                  <a:lnTo>
                    <a:pt x="1285633" y="927100"/>
                  </a:lnTo>
                  <a:lnTo>
                    <a:pt x="1277239" y="927100"/>
                  </a:lnTo>
                  <a:lnTo>
                    <a:pt x="1279321" y="914400"/>
                  </a:lnTo>
                  <a:lnTo>
                    <a:pt x="1286764" y="914400"/>
                  </a:lnTo>
                  <a:lnTo>
                    <a:pt x="1286764" y="757999"/>
                  </a:lnTo>
                  <a:lnTo>
                    <a:pt x="1275562" y="774700"/>
                  </a:lnTo>
                  <a:lnTo>
                    <a:pt x="1275016" y="776109"/>
                  </a:lnTo>
                  <a:lnTo>
                    <a:pt x="1275016" y="1054100"/>
                  </a:lnTo>
                  <a:lnTo>
                    <a:pt x="1272133" y="1066800"/>
                  </a:lnTo>
                  <a:lnTo>
                    <a:pt x="1262507" y="1066800"/>
                  </a:lnTo>
                  <a:lnTo>
                    <a:pt x="1269161" y="1054100"/>
                  </a:lnTo>
                  <a:lnTo>
                    <a:pt x="1261275" y="1054100"/>
                  </a:lnTo>
                  <a:lnTo>
                    <a:pt x="1265491" y="1041400"/>
                  </a:lnTo>
                  <a:lnTo>
                    <a:pt x="1269555" y="1054100"/>
                  </a:lnTo>
                  <a:lnTo>
                    <a:pt x="1275016" y="1054100"/>
                  </a:lnTo>
                  <a:lnTo>
                    <a:pt x="1275016" y="776109"/>
                  </a:lnTo>
                  <a:lnTo>
                    <a:pt x="1267371" y="795731"/>
                  </a:lnTo>
                  <a:lnTo>
                    <a:pt x="1267371" y="952500"/>
                  </a:lnTo>
                  <a:lnTo>
                    <a:pt x="1266126" y="965200"/>
                  </a:lnTo>
                  <a:lnTo>
                    <a:pt x="1258595" y="965200"/>
                  </a:lnTo>
                  <a:lnTo>
                    <a:pt x="1258595" y="1066800"/>
                  </a:lnTo>
                  <a:lnTo>
                    <a:pt x="1258290" y="1066800"/>
                  </a:lnTo>
                  <a:lnTo>
                    <a:pt x="1258290" y="1130300"/>
                  </a:lnTo>
                  <a:lnTo>
                    <a:pt x="1256055" y="1143000"/>
                  </a:lnTo>
                  <a:lnTo>
                    <a:pt x="1250162" y="1130300"/>
                  </a:lnTo>
                  <a:lnTo>
                    <a:pt x="1249464" y="1130300"/>
                  </a:lnTo>
                  <a:lnTo>
                    <a:pt x="1251102" y="1117600"/>
                  </a:lnTo>
                  <a:lnTo>
                    <a:pt x="1255014" y="1130300"/>
                  </a:lnTo>
                  <a:lnTo>
                    <a:pt x="1258290" y="1130300"/>
                  </a:lnTo>
                  <a:lnTo>
                    <a:pt x="1258290" y="1066800"/>
                  </a:lnTo>
                  <a:lnTo>
                    <a:pt x="1249565" y="1079500"/>
                  </a:lnTo>
                  <a:lnTo>
                    <a:pt x="1244904" y="1066800"/>
                  </a:lnTo>
                  <a:lnTo>
                    <a:pt x="1245247" y="1066800"/>
                  </a:lnTo>
                  <a:lnTo>
                    <a:pt x="1250848" y="1054100"/>
                  </a:lnTo>
                  <a:lnTo>
                    <a:pt x="1258595" y="1066800"/>
                  </a:lnTo>
                  <a:lnTo>
                    <a:pt x="1258595" y="965200"/>
                  </a:lnTo>
                  <a:lnTo>
                    <a:pt x="1257744" y="965200"/>
                  </a:lnTo>
                  <a:lnTo>
                    <a:pt x="1257604" y="952500"/>
                  </a:lnTo>
                  <a:lnTo>
                    <a:pt x="1267371" y="952500"/>
                  </a:lnTo>
                  <a:lnTo>
                    <a:pt x="1267371" y="795731"/>
                  </a:lnTo>
                  <a:lnTo>
                    <a:pt x="1265669" y="800100"/>
                  </a:lnTo>
                  <a:lnTo>
                    <a:pt x="1265631" y="838200"/>
                  </a:lnTo>
                  <a:lnTo>
                    <a:pt x="1263205" y="838200"/>
                  </a:lnTo>
                  <a:lnTo>
                    <a:pt x="1263205" y="876300"/>
                  </a:lnTo>
                  <a:lnTo>
                    <a:pt x="1255471" y="876300"/>
                  </a:lnTo>
                  <a:lnTo>
                    <a:pt x="1254671" y="863600"/>
                  </a:lnTo>
                  <a:lnTo>
                    <a:pt x="1262214" y="863600"/>
                  </a:lnTo>
                  <a:lnTo>
                    <a:pt x="1263205" y="876300"/>
                  </a:lnTo>
                  <a:lnTo>
                    <a:pt x="1263205" y="838200"/>
                  </a:lnTo>
                  <a:lnTo>
                    <a:pt x="1261364" y="838200"/>
                  </a:lnTo>
                  <a:lnTo>
                    <a:pt x="1258290" y="850900"/>
                  </a:lnTo>
                  <a:lnTo>
                    <a:pt x="1257249" y="850900"/>
                  </a:lnTo>
                  <a:lnTo>
                    <a:pt x="1252385" y="838200"/>
                  </a:lnTo>
                  <a:lnTo>
                    <a:pt x="1254328" y="838200"/>
                  </a:lnTo>
                  <a:lnTo>
                    <a:pt x="1259039" y="825500"/>
                  </a:lnTo>
                  <a:lnTo>
                    <a:pt x="1265631" y="838200"/>
                  </a:lnTo>
                  <a:lnTo>
                    <a:pt x="1265631" y="800150"/>
                  </a:lnTo>
                  <a:lnTo>
                    <a:pt x="1254950" y="812800"/>
                  </a:lnTo>
                  <a:lnTo>
                    <a:pt x="1252194" y="818857"/>
                  </a:lnTo>
                  <a:lnTo>
                    <a:pt x="1252194" y="939800"/>
                  </a:lnTo>
                  <a:lnTo>
                    <a:pt x="1244752" y="939800"/>
                  </a:lnTo>
                  <a:lnTo>
                    <a:pt x="1244003" y="927100"/>
                  </a:lnTo>
                  <a:lnTo>
                    <a:pt x="1252194" y="939800"/>
                  </a:lnTo>
                  <a:lnTo>
                    <a:pt x="1252194" y="818857"/>
                  </a:lnTo>
                  <a:lnTo>
                    <a:pt x="1243711" y="837476"/>
                  </a:lnTo>
                  <a:lnTo>
                    <a:pt x="1243711" y="1104900"/>
                  </a:lnTo>
                  <a:lnTo>
                    <a:pt x="1234922" y="1104900"/>
                  </a:lnTo>
                  <a:lnTo>
                    <a:pt x="1234922" y="1117600"/>
                  </a:lnTo>
                  <a:lnTo>
                    <a:pt x="1220393" y="1117600"/>
                  </a:lnTo>
                  <a:lnTo>
                    <a:pt x="1219949" y="1104900"/>
                  </a:lnTo>
                  <a:lnTo>
                    <a:pt x="1233385" y="1104900"/>
                  </a:lnTo>
                  <a:lnTo>
                    <a:pt x="1234478" y="1092200"/>
                  </a:lnTo>
                  <a:lnTo>
                    <a:pt x="1243164" y="1092200"/>
                  </a:lnTo>
                  <a:lnTo>
                    <a:pt x="1243711" y="1104900"/>
                  </a:lnTo>
                  <a:lnTo>
                    <a:pt x="1243711" y="837476"/>
                  </a:lnTo>
                  <a:lnTo>
                    <a:pt x="1243380" y="838200"/>
                  </a:lnTo>
                  <a:lnTo>
                    <a:pt x="1234236" y="856830"/>
                  </a:lnTo>
                  <a:lnTo>
                    <a:pt x="1234236" y="1028700"/>
                  </a:lnTo>
                  <a:lnTo>
                    <a:pt x="1233436" y="1041400"/>
                  </a:lnTo>
                  <a:lnTo>
                    <a:pt x="1229868" y="1041400"/>
                  </a:lnTo>
                  <a:lnTo>
                    <a:pt x="1229525" y="1028700"/>
                  </a:lnTo>
                  <a:lnTo>
                    <a:pt x="1223619" y="1028700"/>
                  </a:lnTo>
                  <a:lnTo>
                    <a:pt x="1223022" y="1016000"/>
                  </a:lnTo>
                  <a:lnTo>
                    <a:pt x="1230807" y="1016000"/>
                  </a:lnTo>
                  <a:lnTo>
                    <a:pt x="1232052" y="1028700"/>
                  </a:lnTo>
                  <a:lnTo>
                    <a:pt x="1234236" y="1028700"/>
                  </a:lnTo>
                  <a:lnTo>
                    <a:pt x="1234236" y="856830"/>
                  </a:lnTo>
                  <a:lnTo>
                    <a:pt x="1230909" y="863600"/>
                  </a:lnTo>
                  <a:lnTo>
                    <a:pt x="1227975" y="868045"/>
                  </a:lnTo>
                  <a:lnTo>
                    <a:pt x="1227975" y="927100"/>
                  </a:lnTo>
                  <a:lnTo>
                    <a:pt x="1220393" y="927100"/>
                  </a:lnTo>
                  <a:lnTo>
                    <a:pt x="1220393" y="990600"/>
                  </a:lnTo>
                  <a:lnTo>
                    <a:pt x="1219847" y="1003300"/>
                  </a:lnTo>
                  <a:lnTo>
                    <a:pt x="1218158" y="1003300"/>
                  </a:lnTo>
                  <a:lnTo>
                    <a:pt x="1218158" y="1054100"/>
                  </a:lnTo>
                  <a:lnTo>
                    <a:pt x="1205903" y="1054100"/>
                  </a:lnTo>
                  <a:lnTo>
                    <a:pt x="1210017" y="1041400"/>
                  </a:lnTo>
                  <a:lnTo>
                    <a:pt x="1217015" y="1041400"/>
                  </a:lnTo>
                  <a:lnTo>
                    <a:pt x="1218158" y="1054100"/>
                  </a:lnTo>
                  <a:lnTo>
                    <a:pt x="1218158" y="1003300"/>
                  </a:lnTo>
                  <a:lnTo>
                    <a:pt x="1213002" y="1003300"/>
                  </a:lnTo>
                  <a:lnTo>
                    <a:pt x="1213002" y="990600"/>
                  </a:lnTo>
                  <a:lnTo>
                    <a:pt x="1207592" y="990600"/>
                  </a:lnTo>
                  <a:lnTo>
                    <a:pt x="1211021" y="977900"/>
                  </a:lnTo>
                  <a:lnTo>
                    <a:pt x="1218311" y="977900"/>
                  </a:lnTo>
                  <a:lnTo>
                    <a:pt x="1219847" y="990600"/>
                  </a:lnTo>
                  <a:lnTo>
                    <a:pt x="1220393" y="990600"/>
                  </a:lnTo>
                  <a:lnTo>
                    <a:pt x="1220393" y="927100"/>
                  </a:lnTo>
                  <a:lnTo>
                    <a:pt x="1211313" y="927100"/>
                  </a:lnTo>
                  <a:lnTo>
                    <a:pt x="1210970" y="914400"/>
                  </a:lnTo>
                  <a:lnTo>
                    <a:pt x="1225397" y="914400"/>
                  </a:lnTo>
                  <a:lnTo>
                    <a:pt x="1227975" y="927100"/>
                  </a:lnTo>
                  <a:lnTo>
                    <a:pt x="1227975" y="868045"/>
                  </a:lnTo>
                  <a:lnTo>
                    <a:pt x="1222514" y="876300"/>
                  </a:lnTo>
                  <a:lnTo>
                    <a:pt x="1213802" y="889000"/>
                  </a:lnTo>
                  <a:lnTo>
                    <a:pt x="1206157" y="899769"/>
                  </a:lnTo>
                  <a:lnTo>
                    <a:pt x="1206157" y="1003300"/>
                  </a:lnTo>
                  <a:lnTo>
                    <a:pt x="1205166" y="1016000"/>
                  </a:lnTo>
                  <a:lnTo>
                    <a:pt x="1186510" y="1016000"/>
                  </a:lnTo>
                  <a:lnTo>
                    <a:pt x="1185621" y="1004608"/>
                  </a:lnTo>
                  <a:lnTo>
                    <a:pt x="1185621" y="1066800"/>
                  </a:lnTo>
                  <a:lnTo>
                    <a:pt x="1183081" y="1079500"/>
                  </a:lnTo>
                  <a:lnTo>
                    <a:pt x="1175689" y="1066800"/>
                  </a:lnTo>
                  <a:lnTo>
                    <a:pt x="1174356" y="1066800"/>
                  </a:lnTo>
                  <a:lnTo>
                    <a:pt x="1176629" y="1054100"/>
                  </a:lnTo>
                  <a:lnTo>
                    <a:pt x="1181404" y="1066800"/>
                  </a:lnTo>
                  <a:lnTo>
                    <a:pt x="1185621" y="1066800"/>
                  </a:lnTo>
                  <a:lnTo>
                    <a:pt x="1185621" y="1004608"/>
                  </a:lnTo>
                  <a:lnTo>
                    <a:pt x="1185519" y="1003300"/>
                  </a:lnTo>
                  <a:lnTo>
                    <a:pt x="1184617" y="1003300"/>
                  </a:lnTo>
                  <a:lnTo>
                    <a:pt x="1192161" y="990600"/>
                  </a:lnTo>
                  <a:lnTo>
                    <a:pt x="1197813" y="990600"/>
                  </a:lnTo>
                  <a:lnTo>
                    <a:pt x="1206157" y="1003300"/>
                  </a:lnTo>
                  <a:lnTo>
                    <a:pt x="1206157" y="899769"/>
                  </a:lnTo>
                  <a:lnTo>
                    <a:pt x="1204785" y="901700"/>
                  </a:lnTo>
                  <a:lnTo>
                    <a:pt x="1195489" y="914400"/>
                  </a:lnTo>
                  <a:lnTo>
                    <a:pt x="1202931" y="914400"/>
                  </a:lnTo>
                  <a:lnTo>
                    <a:pt x="1201191" y="927100"/>
                  </a:lnTo>
                  <a:lnTo>
                    <a:pt x="1182789" y="927100"/>
                  </a:lnTo>
                  <a:lnTo>
                    <a:pt x="1172464" y="938390"/>
                  </a:lnTo>
                  <a:lnTo>
                    <a:pt x="1172464" y="1054100"/>
                  </a:lnTo>
                  <a:lnTo>
                    <a:pt x="1162100" y="1054100"/>
                  </a:lnTo>
                  <a:lnTo>
                    <a:pt x="1160360" y="1041400"/>
                  </a:lnTo>
                  <a:lnTo>
                    <a:pt x="1164729" y="1041400"/>
                  </a:lnTo>
                  <a:lnTo>
                    <a:pt x="1172464" y="1054100"/>
                  </a:lnTo>
                  <a:lnTo>
                    <a:pt x="1172464" y="938390"/>
                  </a:lnTo>
                  <a:lnTo>
                    <a:pt x="1171422" y="939533"/>
                  </a:lnTo>
                  <a:lnTo>
                    <a:pt x="1171422" y="1016000"/>
                  </a:lnTo>
                  <a:lnTo>
                    <a:pt x="1165974" y="1016000"/>
                  </a:lnTo>
                  <a:lnTo>
                    <a:pt x="1162050" y="1003300"/>
                  </a:lnTo>
                  <a:lnTo>
                    <a:pt x="1171333" y="1003300"/>
                  </a:lnTo>
                  <a:lnTo>
                    <a:pt x="1171422" y="1016000"/>
                  </a:lnTo>
                  <a:lnTo>
                    <a:pt x="1171422" y="939533"/>
                  </a:lnTo>
                  <a:lnTo>
                    <a:pt x="1171168" y="939800"/>
                  </a:lnTo>
                  <a:lnTo>
                    <a:pt x="1159281" y="952500"/>
                  </a:lnTo>
                  <a:lnTo>
                    <a:pt x="1147152" y="965200"/>
                  </a:lnTo>
                  <a:lnTo>
                    <a:pt x="1134821" y="977900"/>
                  </a:lnTo>
                  <a:lnTo>
                    <a:pt x="1144155" y="1016000"/>
                  </a:lnTo>
                  <a:lnTo>
                    <a:pt x="1154226" y="1054100"/>
                  </a:lnTo>
                  <a:lnTo>
                    <a:pt x="1165047" y="1092200"/>
                  </a:lnTo>
                  <a:lnTo>
                    <a:pt x="1176591" y="1130300"/>
                  </a:lnTo>
                  <a:lnTo>
                    <a:pt x="1176934" y="1130300"/>
                  </a:lnTo>
                  <a:lnTo>
                    <a:pt x="1177328" y="1143000"/>
                  </a:lnTo>
                  <a:lnTo>
                    <a:pt x="1253439" y="1143000"/>
                  </a:lnTo>
                  <a:lnTo>
                    <a:pt x="1275016" y="1155700"/>
                  </a:lnTo>
                  <a:lnTo>
                    <a:pt x="1275054" y="1143000"/>
                  </a:lnTo>
                  <a:lnTo>
                    <a:pt x="1286268" y="1143000"/>
                  </a:lnTo>
                  <a:lnTo>
                    <a:pt x="1288008" y="1155700"/>
                  </a:lnTo>
                  <a:lnTo>
                    <a:pt x="1299375" y="1155700"/>
                  </a:lnTo>
                  <a:lnTo>
                    <a:pt x="1306791" y="1168400"/>
                  </a:lnTo>
                  <a:lnTo>
                    <a:pt x="1331810" y="1168400"/>
                  </a:lnTo>
                  <a:lnTo>
                    <a:pt x="1332204" y="1155700"/>
                  </a:lnTo>
                  <a:lnTo>
                    <a:pt x="1345704" y="1155700"/>
                  </a:lnTo>
                  <a:lnTo>
                    <a:pt x="1346593" y="1168400"/>
                  </a:lnTo>
                  <a:lnTo>
                    <a:pt x="1365504" y="1168400"/>
                  </a:lnTo>
                  <a:lnTo>
                    <a:pt x="1364208" y="1181100"/>
                  </a:lnTo>
                  <a:lnTo>
                    <a:pt x="1369263" y="1181100"/>
                  </a:lnTo>
                  <a:lnTo>
                    <a:pt x="1369466" y="1168400"/>
                  </a:lnTo>
                  <a:lnTo>
                    <a:pt x="1379740" y="1168400"/>
                  </a:lnTo>
                  <a:lnTo>
                    <a:pt x="1386090" y="1181100"/>
                  </a:lnTo>
                  <a:lnTo>
                    <a:pt x="1384198" y="1181100"/>
                  </a:lnTo>
                  <a:lnTo>
                    <a:pt x="1383550" y="1193800"/>
                  </a:lnTo>
                  <a:lnTo>
                    <a:pt x="1373441" y="1193800"/>
                  </a:lnTo>
                  <a:lnTo>
                    <a:pt x="1372247" y="1181100"/>
                  </a:lnTo>
                  <a:lnTo>
                    <a:pt x="1369618" y="1181100"/>
                  </a:lnTo>
                  <a:lnTo>
                    <a:pt x="1365694" y="1193800"/>
                  </a:lnTo>
                  <a:lnTo>
                    <a:pt x="1361973" y="1193800"/>
                  </a:lnTo>
                  <a:lnTo>
                    <a:pt x="1367383" y="1206500"/>
                  </a:lnTo>
                  <a:lnTo>
                    <a:pt x="1375867" y="1206500"/>
                  </a:lnTo>
                  <a:lnTo>
                    <a:pt x="1377403" y="1219200"/>
                  </a:lnTo>
                  <a:lnTo>
                    <a:pt x="1393825" y="1219200"/>
                  </a:lnTo>
                  <a:lnTo>
                    <a:pt x="1394866" y="1206500"/>
                  </a:lnTo>
                  <a:lnTo>
                    <a:pt x="1402651" y="1206500"/>
                  </a:lnTo>
                  <a:lnTo>
                    <a:pt x="1404696" y="1219200"/>
                  </a:lnTo>
                  <a:lnTo>
                    <a:pt x="1409547" y="1219200"/>
                  </a:lnTo>
                  <a:lnTo>
                    <a:pt x="1410195" y="1231900"/>
                  </a:lnTo>
                  <a:lnTo>
                    <a:pt x="1392440" y="1231900"/>
                  </a:lnTo>
                  <a:lnTo>
                    <a:pt x="1398663" y="1244600"/>
                  </a:lnTo>
                  <a:lnTo>
                    <a:pt x="1404670" y="1257300"/>
                  </a:lnTo>
                  <a:lnTo>
                    <a:pt x="1410423" y="1257300"/>
                  </a:lnTo>
                  <a:lnTo>
                    <a:pt x="1415897" y="1270000"/>
                  </a:lnTo>
                  <a:lnTo>
                    <a:pt x="1417434" y="1270000"/>
                  </a:lnTo>
                  <a:lnTo>
                    <a:pt x="1420368" y="1282700"/>
                  </a:lnTo>
                  <a:lnTo>
                    <a:pt x="1423212" y="1295400"/>
                  </a:lnTo>
                  <a:lnTo>
                    <a:pt x="1425968" y="1295400"/>
                  </a:lnTo>
                  <a:lnTo>
                    <a:pt x="1428648" y="1308100"/>
                  </a:lnTo>
                  <a:lnTo>
                    <a:pt x="1429245" y="1295400"/>
                  </a:lnTo>
                  <a:lnTo>
                    <a:pt x="1432471" y="1295400"/>
                  </a:lnTo>
                  <a:lnTo>
                    <a:pt x="1446657" y="1282700"/>
                  </a:lnTo>
                  <a:lnTo>
                    <a:pt x="1448892" y="1282700"/>
                  </a:lnTo>
                  <a:lnTo>
                    <a:pt x="1451279" y="1295400"/>
                  </a:lnTo>
                  <a:lnTo>
                    <a:pt x="1456436" y="1295400"/>
                  </a:lnTo>
                  <a:lnTo>
                    <a:pt x="1461389" y="1308100"/>
                  </a:lnTo>
                  <a:lnTo>
                    <a:pt x="1457274" y="1308100"/>
                  </a:lnTo>
                  <a:lnTo>
                    <a:pt x="1456131" y="1320800"/>
                  </a:lnTo>
                  <a:lnTo>
                    <a:pt x="1443736" y="1320800"/>
                  </a:lnTo>
                  <a:lnTo>
                    <a:pt x="1438821" y="1308100"/>
                  </a:lnTo>
                  <a:lnTo>
                    <a:pt x="1439113" y="1320800"/>
                  </a:lnTo>
                  <a:lnTo>
                    <a:pt x="1435100" y="1320800"/>
                  </a:lnTo>
                  <a:lnTo>
                    <a:pt x="1436789" y="1333500"/>
                  </a:lnTo>
                  <a:lnTo>
                    <a:pt x="1438478" y="1333500"/>
                  </a:lnTo>
                  <a:lnTo>
                    <a:pt x="1440014" y="1346200"/>
                  </a:lnTo>
                  <a:lnTo>
                    <a:pt x="1454505" y="1346200"/>
                  </a:lnTo>
                  <a:lnTo>
                    <a:pt x="1455407" y="1358900"/>
                  </a:lnTo>
                  <a:lnTo>
                    <a:pt x="1444675" y="1358900"/>
                  </a:lnTo>
                  <a:lnTo>
                    <a:pt x="1445463" y="1371600"/>
                  </a:lnTo>
                  <a:lnTo>
                    <a:pt x="1448130" y="1384300"/>
                  </a:lnTo>
                  <a:lnTo>
                    <a:pt x="1450047" y="1397000"/>
                  </a:lnTo>
                  <a:lnTo>
                    <a:pt x="1451267" y="1409700"/>
                  </a:lnTo>
                  <a:lnTo>
                    <a:pt x="1451813" y="1422400"/>
                  </a:lnTo>
                  <a:lnTo>
                    <a:pt x="1461198" y="1422400"/>
                  </a:lnTo>
                  <a:lnTo>
                    <a:pt x="1458125" y="1435100"/>
                  </a:lnTo>
                  <a:lnTo>
                    <a:pt x="1451813" y="1435100"/>
                  </a:lnTo>
                  <a:lnTo>
                    <a:pt x="1449882" y="1460500"/>
                  </a:lnTo>
                  <a:lnTo>
                    <a:pt x="1444752" y="1485900"/>
                  </a:lnTo>
                  <a:lnTo>
                    <a:pt x="1437284" y="1509458"/>
                  </a:lnTo>
                  <a:lnTo>
                    <a:pt x="1437284" y="1790700"/>
                  </a:lnTo>
                  <a:lnTo>
                    <a:pt x="1430782" y="1790700"/>
                  </a:lnTo>
                  <a:lnTo>
                    <a:pt x="1426959" y="1778000"/>
                  </a:lnTo>
                  <a:lnTo>
                    <a:pt x="1434096" y="1778000"/>
                  </a:lnTo>
                  <a:lnTo>
                    <a:pt x="1437284" y="1790700"/>
                  </a:lnTo>
                  <a:lnTo>
                    <a:pt x="1437284" y="1509458"/>
                  </a:lnTo>
                  <a:lnTo>
                    <a:pt x="1436700" y="1511300"/>
                  </a:lnTo>
                  <a:lnTo>
                    <a:pt x="1426019" y="1536700"/>
                  </a:lnTo>
                  <a:lnTo>
                    <a:pt x="1428508" y="1549400"/>
                  </a:lnTo>
                  <a:lnTo>
                    <a:pt x="1433118" y="1549400"/>
                  </a:lnTo>
                  <a:lnTo>
                    <a:pt x="1427797" y="1562100"/>
                  </a:lnTo>
                  <a:lnTo>
                    <a:pt x="1421345" y="1562100"/>
                  </a:lnTo>
                  <a:lnTo>
                    <a:pt x="1420710" y="1563192"/>
                  </a:lnTo>
                  <a:lnTo>
                    <a:pt x="1420710" y="1778000"/>
                  </a:lnTo>
                  <a:lnTo>
                    <a:pt x="1418437" y="1790700"/>
                  </a:lnTo>
                  <a:lnTo>
                    <a:pt x="1413319" y="1778000"/>
                  </a:lnTo>
                  <a:lnTo>
                    <a:pt x="1420710" y="1778000"/>
                  </a:lnTo>
                  <a:lnTo>
                    <a:pt x="1420710" y="1563192"/>
                  </a:lnTo>
                  <a:lnTo>
                    <a:pt x="1413941" y="1574800"/>
                  </a:lnTo>
                  <a:lnTo>
                    <a:pt x="1411630" y="1574800"/>
                  </a:lnTo>
                  <a:lnTo>
                    <a:pt x="1411630" y="1625600"/>
                  </a:lnTo>
                  <a:lnTo>
                    <a:pt x="1411389" y="1625600"/>
                  </a:lnTo>
                  <a:lnTo>
                    <a:pt x="1411389" y="1854200"/>
                  </a:lnTo>
                  <a:lnTo>
                    <a:pt x="1404734" y="1854200"/>
                  </a:lnTo>
                  <a:lnTo>
                    <a:pt x="1404734" y="1930400"/>
                  </a:lnTo>
                  <a:lnTo>
                    <a:pt x="1400124" y="1943100"/>
                  </a:lnTo>
                  <a:lnTo>
                    <a:pt x="1390408" y="1943100"/>
                  </a:lnTo>
                  <a:lnTo>
                    <a:pt x="1389862" y="1930400"/>
                  </a:lnTo>
                  <a:lnTo>
                    <a:pt x="1404734" y="1930400"/>
                  </a:lnTo>
                  <a:lnTo>
                    <a:pt x="1404734" y="1854200"/>
                  </a:lnTo>
                  <a:lnTo>
                    <a:pt x="1404594" y="1854200"/>
                  </a:lnTo>
                  <a:lnTo>
                    <a:pt x="1399628" y="1841500"/>
                  </a:lnTo>
                  <a:lnTo>
                    <a:pt x="1396847" y="1841500"/>
                  </a:lnTo>
                  <a:lnTo>
                    <a:pt x="1397393" y="1828800"/>
                  </a:lnTo>
                  <a:lnTo>
                    <a:pt x="1400073" y="1828800"/>
                  </a:lnTo>
                  <a:lnTo>
                    <a:pt x="1405826" y="1841500"/>
                  </a:lnTo>
                  <a:lnTo>
                    <a:pt x="1411287" y="1841500"/>
                  </a:lnTo>
                  <a:lnTo>
                    <a:pt x="1411389" y="1854200"/>
                  </a:lnTo>
                  <a:lnTo>
                    <a:pt x="1411389" y="1625600"/>
                  </a:lnTo>
                  <a:lnTo>
                    <a:pt x="1407820" y="1625600"/>
                  </a:lnTo>
                  <a:lnTo>
                    <a:pt x="1407820" y="1765300"/>
                  </a:lnTo>
                  <a:lnTo>
                    <a:pt x="1406575" y="1778000"/>
                  </a:lnTo>
                  <a:lnTo>
                    <a:pt x="1395806" y="1778000"/>
                  </a:lnTo>
                  <a:lnTo>
                    <a:pt x="1396847" y="1765300"/>
                  </a:lnTo>
                  <a:lnTo>
                    <a:pt x="1398435" y="1765300"/>
                  </a:lnTo>
                  <a:lnTo>
                    <a:pt x="1399336" y="1752600"/>
                  </a:lnTo>
                  <a:lnTo>
                    <a:pt x="1406182" y="1765300"/>
                  </a:lnTo>
                  <a:lnTo>
                    <a:pt x="1407820" y="1765300"/>
                  </a:lnTo>
                  <a:lnTo>
                    <a:pt x="1407820" y="1625600"/>
                  </a:lnTo>
                  <a:lnTo>
                    <a:pt x="1404785" y="1625600"/>
                  </a:lnTo>
                  <a:lnTo>
                    <a:pt x="1404391" y="1638300"/>
                  </a:lnTo>
                  <a:lnTo>
                    <a:pt x="1397889" y="1638300"/>
                  </a:lnTo>
                  <a:lnTo>
                    <a:pt x="1395018" y="1651000"/>
                  </a:lnTo>
                  <a:lnTo>
                    <a:pt x="1393329" y="1638300"/>
                  </a:lnTo>
                  <a:lnTo>
                    <a:pt x="1390002" y="1638300"/>
                  </a:lnTo>
                  <a:lnTo>
                    <a:pt x="1399781" y="1625600"/>
                  </a:lnTo>
                  <a:lnTo>
                    <a:pt x="1394523" y="1625600"/>
                  </a:lnTo>
                  <a:lnTo>
                    <a:pt x="1392631" y="1612900"/>
                  </a:lnTo>
                  <a:lnTo>
                    <a:pt x="1400073" y="1612900"/>
                  </a:lnTo>
                  <a:lnTo>
                    <a:pt x="1411630" y="1625600"/>
                  </a:lnTo>
                  <a:lnTo>
                    <a:pt x="1411630" y="1574800"/>
                  </a:lnTo>
                  <a:lnTo>
                    <a:pt x="1401064" y="1574800"/>
                  </a:lnTo>
                  <a:lnTo>
                    <a:pt x="1396149" y="1587500"/>
                  </a:lnTo>
                  <a:lnTo>
                    <a:pt x="1391056" y="1587500"/>
                  </a:lnTo>
                  <a:lnTo>
                    <a:pt x="1385785" y="1600200"/>
                  </a:lnTo>
                  <a:lnTo>
                    <a:pt x="1388859" y="1600200"/>
                  </a:lnTo>
                  <a:lnTo>
                    <a:pt x="1388275" y="1612900"/>
                  </a:lnTo>
                  <a:lnTo>
                    <a:pt x="1384401" y="1612900"/>
                  </a:lnTo>
                  <a:lnTo>
                    <a:pt x="1386090" y="1625600"/>
                  </a:lnTo>
                  <a:lnTo>
                    <a:pt x="1369364" y="1625600"/>
                  </a:lnTo>
                  <a:lnTo>
                    <a:pt x="1366888" y="1638300"/>
                  </a:lnTo>
                  <a:lnTo>
                    <a:pt x="1365199" y="1638300"/>
                  </a:lnTo>
                  <a:lnTo>
                    <a:pt x="1359446" y="1651000"/>
                  </a:lnTo>
                  <a:lnTo>
                    <a:pt x="1355128" y="1638300"/>
                  </a:lnTo>
                  <a:lnTo>
                    <a:pt x="1349527" y="1638300"/>
                  </a:lnTo>
                  <a:lnTo>
                    <a:pt x="1348435" y="1625727"/>
                  </a:lnTo>
                  <a:lnTo>
                    <a:pt x="1344117" y="1638300"/>
                  </a:lnTo>
                  <a:lnTo>
                    <a:pt x="1337665" y="1638300"/>
                  </a:lnTo>
                  <a:lnTo>
                    <a:pt x="1339900" y="1651000"/>
                  </a:lnTo>
                  <a:lnTo>
                    <a:pt x="1323086" y="1651000"/>
                  </a:lnTo>
                  <a:lnTo>
                    <a:pt x="1337640" y="1689100"/>
                  </a:lnTo>
                  <a:lnTo>
                    <a:pt x="1350670" y="1739900"/>
                  </a:lnTo>
                  <a:lnTo>
                    <a:pt x="1361986" y="1778000"/>
                  </a:lnTo>
                  <a:lnTo>
                    <a:pt x="1371358" y="1816100"/>
                  </a:lnTo>
                  <a:lnTo>
                    <a:pt x="1373441" y="1816100"/>
                  </a:lnTo>
                  <a:lnTo>
                    <a:pt x="1369720" y="1803400"/>
                  </a:lnTo>
                  <a:lnTo>
                    <a:pt x="1372247" y="1803400"/>
                  </a:lnTo>
                  <a:lnTo>
                    <a:pt x="1373987" y="1790700"/>
                  </a:lnTo>
                  <a:lnTo>
                    <a:pt x="1380477" y="1803400"/>
                  </a:lnTo>
                  <a:lnTo>
                    <a:pt x="1387576" y="1790700"/>
                  </a:lnTo>
                  <a:lnTo>
                    <a:pt x="1404594" y="1790700"/>
                  </a:lnTo>
                  <a:lnTo>
                    <a:pt x="1403692" y="1803400"/>
                  </a:lnTo>
                  <a:lnTo>
                    <a:pt x="1400517" y="1803400"/>
                  </a:lnTo>
                  <a:lnTo>
                    <a:pt x="1394764" y="1816100"/>
                  </a:lnTo>
                  <a:lnTo>
                    <a:pt x="1392885" y="1816100"/>
                  </a:lnTo>
                  <a:lnTo>
                    <a:pt x="1392885" y="1841500"/>
                  </a:lnTo>
                  <a:lnTo>
                    <a:pt x="1389164" y="1854200"/>
                  </a:lnTo>
                  <a:lnTo>
                    <a:pt x="1388719" y="1841500"/>
                  </a:lnTo>
                  <a:lnTo>
                    <a:pt x="1392885" y="1841500"/>
                  </a:lnTo>
                  <a:lnTo>
                    <a:pt x="1392885" y="1816100"/>
                  </a:lnTo>
                  <a:lnTo>
                    <a:pt x="1377505" y="1816100"/>
                  </a:lnTo>
                  <a:lnTo>
                    <a:pt x="1376908" y="1828800"/>
                  </a:lnTo>
                  <a:lnTo>
                    <a:pt x="1375117" y="1828800"/>
                  </a:lnTo>
                  <a:lnTo>
                    <a:pt x="1376362" y="1841500"/>
                  </a:lnTo>
                  <a:lnTo>
                    <a:pt x="1384198" y="1841500"/>
                  </a:lnTo>
                  <a:lnTo>
                    <a:pt x="1381467" y="1854200"/>
                  </a:lnTo>
                  <a:lnTo>
                    <a:pt x="1379194" y="1854200"/>
                  </a:lnTo>
                  <a:lnTo>
                    <a:pt x="1381150" y="1866900"/>
                  </a:lnTo>
                  <a:lnTo>
                    <a:pt x="1382814" y="1879600"/>
                  </a:lnTo>
                  <a:lnTo>
                    <a:pt x="1384122" y="1892300"/>
                  </a:lnTo>
                  <a:lnTo>
                    <a:pt x="1385100" y="1905000"/>
                  </a:lnTo>
                  <a:lnTo>
                    <a:pt x="1385595" y="1905000"/>
                  </a:lnTo>
                  <a:lnTo>
                    <a:pt x="1384719" y="1943100"/>
                  </a:lnTo>
                  <a:lnTo>
                    <a:pt x="1382864" y="1954822"/>
                  </a:lnTo>
                  <a:lnTo>
                    <a:pt x="1382864" y="2184400"/>
                  </a:lnTo>
                  <a:lnTo>
                    <a:pt x="1379880" y="2197100"/>
                  </a:lnTo>
                  <a:lnTo>
                    <a:pt x="1363459" y="2197100"/>
                  </a:lnTo>
                  <a:lnTo>
                    <a:pt x="1362875" y="2184400"/>
                  </a:lnTo>
                  <a:lnTo>
                    <a:pt x="1357363" y="2184400"/>
                  </a:lnTo>
                  <a:lnTo>
                    <a:pt x="1359738" y="2171700"/>
                  </a:lnTo>
                  <a:lnTo>
                    <a:pt x="1377657" y="2171700"/>
                  </a:lnTo>
                  <a:lnTo>
                    <a:pt x="1379880" y="2184400"/>
                  </a:lnTo>
                  <a:lnTo>
                    <a:pt x="1382864" y="2184400"/>
                  </a:lnTo>
                  <a:lnTo>
                    <a:pt x="1382864" y="1954822"/>
                  </a:lnTo>
                  <a:lnTo>
                    <a:pt x="1378686" y="1981200"/>
                  </a:lnTo>
                  <a:lnTo>
                    <a:pt x="1372095" y="2002726"/>
                  </a:lnTo>
                  <a:lnTo>
                    <a:pt x="1372095" y="2146300"/>
                  </a:lnTo>
                  <a:lnTo>
                    <a:pt x="1367282" y="2159000"/>
                  </a:lnTo>
                  <a:lnTo>
                    <a:pt x="1351013" y="2159000"/>
                  </a:lnTo>
                  <a:lnTo>
                    <a:pt x="1351013" y="2235200"/>
                  </a:lnTo>
                  <a:lnTo>
                    <a:pt x="1347546" y="2247900"/>
                  </a:lnTo>
                  <a:lnTo>
                    <a:pt x="1338910" y="2247900"/>
                  </a:lnTo>
                  <a:lnTo>
                    <a:pt x="1336230" y="2235200"/>
                  </a:lnTo>
                  <a:lnTo>
                    <a:pt x="1334198" y="2235200"/>
                  </a:lnTo>
                  <a:lnTo>
                    <a:pt x="1333944" y="2222500"/>
                  </a:lnTo>
                  <a:lnTo>
                    <a:pt x="1339646" y="2222500"/>
                  </a:lnTo>
                  <a:lnTo>
                    <a:pt x="1341094" y="2235200"/>
                  </a:lnTo>
                  <a:lnTo>
                    <a:pt x="1351013" y="2235200"/>
                  </a:lnTo>
                  <a:lnTo>
                    <a:pt x="1351013" y="2159000"/>
                  </a:lnTo>
                  <a:lnTo>
                    <a:pt x="1346047" y="2159000"/>
                  </a:lnTo>
                  <a:lnTo>
                    <a:pt x="1344015" y="2146300"/>
                  </a:lnTo>
                  <a:lnTo>
                    <a:pt x="1343279" y="2146300"/>
                  </a:lnTo>
                  <a:lnTo>
                    <a:pt x="1344218" y="2133600"/>
                  </a:lnTo>
                  <a:lnTo>
                    <a:pt x="1362519" y="2133600"/>
                  </a:lnTo>
                  <a:lnTo>
                    <a:pt x="1367040" y="2146300"/>
                  </a:lnTo>
                  <a:lnTo>
                    <a:pt x="1372095" y="2146300"/>
                  </a:lnTo>
                  <a:lnTo>
                    <a:pt x="1372095" y="2002726"/>
                  </a:lnTo>
                  <a:lnTo>
                    <a:pt x="1367015" y="2019300"/>
                  </a:lnTo>
                  <a:lnTo>
                    <a:pt x="1349273" y="2044700"/>
                  </a:lnTo>
                  <a:lnTo>
                    <a:pt x="1350175" y="2044700"/>
                  </a:lnTo>
                  <a:lnTo>
                    <a:pt x="1350670" y="2057400"/>
                  </a:lnTo>
                  <a:lnTo>
                    <a:pt x="1339900" y="2057400"/>
                  </a:lnTo>
                  <a:lnTo>
                    <a:pt x="1336827" y="2070100"/>
                  </a:lnTo>
                  <a:lnTo>
                    <a:pt x="1333703" y="2070100"/>
                  </a:lnTo>
                  <a:lnTo>
                    <a:pt x="1302029" y="2095500"/>
                  </a:lnTo>
                  <a:lnTo>
                    <a:pt x="1300365" y="2096744"/>
                  </a:lnTo>
                  <a:lnTo>
                    <a:pt x="1300365" y="2222500"/>
                  </a:lnTo>
                  <a:lnTo>
                    <a:pt x="1296390" y="2222500"/>
                  </a:lnTo>
                  <a:lnTo>
                    <a:pt x="1294358" y="2235200"/>
                  </a:lnTo>
                  <a:lnTo>
                    <a:pt x="1286027" y="2222500"/>
                  </a:lnTo>
                  <a:lnTo>
                    <a:pt x="1296289" y="2222500"/>
                  </a:lnTo>
                  <a:lnTo>
                    <a:pt x="1298625" y="2209800"/>
                  </a:lnTo>
                  <a:lnTo>
                    <a:pt x="1300365" y="2222500"/>
                  </a:lnTo>
                  <a:lnTo>
                    <a:pt x="1300365" y="2096744"/>
                  </a:lnTo>
                  <a:lnTo>
                    <a:pt x="1267866" y="2120900"/>
                  </a:lnTo>
                  <a:lnTo>
                    <a:pt x="1231950" y="2146300"/>
                  </a:lnTo>
                  <a:lnTo>
                    <a:pt x="1229969" y="2146985"/>
                  </a:lnTo>
                  <a:lnTo>
                    <a:pt x="1229969" y="2235200"/>
                  </a:lnTo>
                  <a:lnTo>
                    <a:pt x="1223962" y="2235200"/>
                  </a:lnTo>
                  <a:lnTo>
                    <a:pt x="1228331" y="2222500"/>
                  </a:lnTo>
                  <a:lnTo>
                    <a:pt x="1229969" y="2235200"/>
                  </a:lnTo>
                  <a:lnTo>
                    <a:pt x="1229969" y="2146985"/>
                  </a:lnTo>
                  <a:lnTo>
                    <a:pt x="1221130" y="2150033"/>
                  </a:lnTo>
                  <a:lnTo>
                    <a:pt x="1221130" y="2247900"/>
                  </a:lnTo>
                  <a:lnTo>
                    <a:pt x="1216825" y="2235200"/>
                  </a:lnTo>
                  <a:lnTo>
                    <a:pt x="1214094" y="2247900"/>
                  </a:lnTo>
                  <a:lnTo>
                    <a:pt x="1195793" y="2247900"/>
                  </a:lnTo>
                  <a:lnTo>
                    <a:pt x="1191374" y="2235200"/>
                  </a:lnTo>
                  <a:lnTo>
                    <a:pt x="1200200" y="2235200"/>
                  </a:lnTo>
                  <a:lnTo>
                    <a:pt x="1205204" y="2222500"/>
                  </a:lnTo>
                  <a:lnTo>
                    <a:pt x="1206500" y="2235200"/>
                  </a:lnTo>
                  <a:lnTo>
                    <a:pt x="1216825" y="2235200"/>
                  </a:lnTo>
                  <a:lnTo>
                    <a:pt x="1220635" y="2235200"/>
                  </a:lnTo>
                  <a:lnTo>
                    <a:pt x="1221130" y="2247900"/>
                  </a:lnTo>
                  <a:lnTo>
                    <a:pt x="1221130" y="2150033"/>
                  </a:lnTo>
                  <a:lnTo>
                    <a:pt x="1205166" y="2155520"/>
                  </a:lnTo>
                  <a:lnTo>
                    <a:pt x="1205166" y="2209800"/>
                  </a:lnTo>
                  <a:lnTo>
                    <a:pt x="1199756" y="2209800"/>
                  </a:lnTo>
                  <a:lnTo>
                    <a:pt x="1199502" y="2222500"/>
                  </a:lnTo>
                  <a:lnTo>
                    <a:pt x="1190129" y="2222500"/>
                  </a:lnTo>
                  <a:lnTo>
                    <a:pt x="1189240" y="2209800"/>
                  </a:lnTo>
                  <a:lnTo>
                    <a:pt x="1189837" y="2209800"/>
                  </a:lnTo>
                  <a:lnTo>
                    <a:pt x="1190625" y="2197100"/>
                  </a:lnTo>
                  <a:lnTo>
                    <a:pt x="1202982" y="2197100"/>
                  </a:lnTo>
                  <a:lnTo>
                    <a:pt x="1205166" y="2209800"/>
                  </a:lnTo>
                  <a:lnTo>
                    <a:pt x="1205166" y="2155520"/>
                  </a:lnTo>
                  <a:lnTo>
                    <a:pt x="1195044" y="2159000"/>
                  </a:lnTo>
                  <a:lnTo>
                    <a:pt x="1198664" y="2159000"/>
                  </a:lnTo>
                  <a:lnTo>
                    <a:pt x="1197521" y="2171700"/>
                  </a:lnTo>
                  <a:lnTo>
                    <a:pt x="1188745" y="2171700"/>
                  </a:lnTo>
                  <a:lnTo>
                    <a:pt x="1188745" y="2222500"/>
                  </a:lnTo>
                  <a:lnTo>
                    <a:pt x="1186154" y="2235200"/>
                  </a:lnTo>
                  <a:lnTo>
                    <a:pt x="1172121" y="2235200"/>
                  </a:lnTo>
                  <a:lnTo>
                    <a:pt x="1174851" y="2222500"/>
                  </a:lnTo>
                  <a:lnTo>
                    <a:pt x="1188745" y="2222500"/>
                  </a:lnTo>
                  <a:lnTo>
                    <a:pt x="1188745" y="2171700"/>
                  </a:lnTo>
                  <a:lnTo>
                    <a:pt x="1186903" y="2171700"/>
                  </a:lnTo>
                  <a:lnTo>
                    <a:pt x="1184122" y="2159000"/>
                  </a:lnTo>
                  <a:lnTo>
                    <a:pt x="1181595" y="2159000"/>
                  </a:lnTo>
                  <a:lnTo>
                    <a:pt x="1183830" y="2171700"/>
                  </a:lnTo>
                  <a:lnTo>
                    <a:pt x="1176388" y="2171700"/>
                  </a:lnTo>
                  <a:lnTo>
                    <a:pt x="1177226" y="2159000"/>
                  </a:lnTo>
                  <a:lnTo>
                    <a:pt x="1172959" y="2159000"/>
                  </a:lnTo>
                  <a:lnTo>
                    <a:pt x="1172273" y="2171700"/>
                  </a:lnTo>
                  <a:lnTo>
                    <a:pt x="1167307" y="2171700"/>
                  </a:lnTo>
                  <a:lnTo>
                    <a:pt x="1169238" y="2184400"/>
                  </a:lnTo>
                  <a:lnTo>
                    <a:pt x="1178318" y="2184400"/>
                  </a:lnTo>
                  <a:lnTo>
                    <a:pt x="1184071" y="2197100"/>
                  </a:lnTo>
                  <a:lnTo>
                    <a:pt x="1156741" y="2197100"/>
                  </a:lnTo>
                  <a:lnTo>
                    <a:pt x="1154811" y="2209800"/>
                  </a:lnTo>
                  <a:lnTo>
                    <a:pt x="1143939" y="2209800"/>
                  </a:lnTo>
                  <a:lnTo>
                    <a:pt x="1143800" y="2197100"/>
                  </a:lnTo>
                  <a:lnTo>
                    <a:pt x="1150442" y="2197100"/>
                  </a:lnTo>
                  <a:lnTo>
                    <a:pt x="1150188" y="2184400"/>
                  </a:lnTo>
                  <a:lnTo>
                    <a:pt x="1144739" y="2184400"/>
                  </a:lnTo>
                  <a:lnTo>
                    <a:pt x="1151483" y="2171700"/>
                  </a:lnTo>
                  <a:lnTo>
                    <a:pt x="1155255" y="2171700"/>
                  </a:lnTo>
                  <a:lnTo>
                    <a:pt x="1158227" y="2184400"/>
                  </a:lnTo>
                  <a:lnTo>
                    <a:pt x="1158227" y="2171700"/>
                  </a:lnTo>
                  <a:lnTo>
                    <a:pt x="1158087" y="2171700"/>
                  </a:lnTo>
                  <a:lnTo>
                    <a:pt x="1158328" y="2159000"/>
                  </a:lnTo>
                  <a:lnTo>
                    <a:pt x="1142847" y="2159000"/>
                  </a:lnTo>
                  <a:lnTo>
                    <a:pt x="1142847" y="2171700"/>
                  </a:lnTo>
                  <a:lnTo>
                    <a:pt x="1140625" y="2184400"/>
                  </a:lnTo>
                  <a:lnTo>
                    <a:pt x="1137450" y="2171700"/>
                  </a:lnTo>
                  <a:lnTo>
                    <a:pt x="1142847" y="2171700"/>
                  </a:lnTo>
                  <a:lnTo>
                    <a:pt x="1142847" y="2159000"/>
                  </a:lnTo>
                  <a:lnTo>
                    <a:pt x="1128814" y="2159000"/>
                  </a:lnTo>
                  <a:lnTo>
                    <a:pt x="1132586" y="2171700"/>
                  </a:lnTo>
                  <a:lnTo>
                    <a:pt x="1129360" y="2171700"/>
                  </a:lnTo>
                  <a:lnTo>
                    <a:pt x="1124204" y="2159000"/>
                  </a:lnTo>
                  <a:lnTo>
                    <a:pt x="1100391" y="2159000"/>
                  </a:lnTo>
                  <a:lnTo>
                    <a:pt x="1099248" y="2171700"/>
                  </a:lnTo>
                  <a:lnTo>
                    <a:pt x="1128115" y="2171700"/>
                  </a:lnTo>
                  <a:lnTo>
                    <a:pt x="1132281" y="2184400"/>
                  </a:lnTo>
                  <a:lnTo>
                    <a:pt x="1134859" y="2184400"/>
                  </a:lnTo>
                  <a:lnTo>
                    <a:pt x="1135811" y="2197100"/>
                  </a:lnTo>
                  <a:lnTo>
                    <a:pt x="1128369" y="2197100"/>
                  </a:lnTo>
                  <a:lnTo>
                    <a:pt x="1127175" y="2209800"/>
                  </a:lnTo>
                  <a:lnTo>
                    <a:pt x="1123353" y="2209800"/>
                  </a:lnTo>
                  <a:lnTo>
                    <a:pt x="1121168" y="2197100"/>
                  </a:lnTo>
                  <a:lnTo>
                    <a:pt x="1121968" y="2209800"/>
                  </a:lnTo>
                  <a:lnTo>
                    <a:pt x="1110703" y="2209800"/>
                  </a:lnTo>
                  <a:lnTo>
                    <a:pt x="1107287" y="2222500"/>
                  </a:lnTo>
                  <a:lnTo>
                    <a:pt x="1109560" y="2222500"/>
                  </a:lnTo>
                  <a:lnTo>
                    <a:pt x="1111402" y="2235200"/>
                  </a:lnTo>
                  <a:lnTo>
                    <a:pt x="1142288" y="2235200"/>
                  </a:lnTo>
                  <a:lnTo>
                    <a:pt x="1149604" y="2247900"/>
                  </a:lnTo>
                  <a:lnTo>
                    <a:pt x="1156893" y="2247900"/>
                  </a:lnTo>
                  <a:lnTo>
                    <a:pt x="1156093" y="2235200"/>
                  </a:lnTo>
                  <a:lnTo>
                    <a:pt x="1156893" y="2235200"/>
                  </a:lnTo>
                  <a:lnTo>
                    <a:pt x="1159624" y="2222500"/>
                  </a:lnTo>
                  <a:lnTo>
                    <a:pt x="1165771" y="2222500"/>
                  </a:lnTo>
                  <a:lnTo>
                    <a:pt x="1165275" y="2235200"/>
                  </a:lnTo>
                  <a:lnTo>
                    <a:pt x="1168400" y="2235200"/>
                  </a:lnTo>
                  <a:lnTo>
                    <a:pt x="1169047" y="2247900"/>
                  </a:lnTo>
                  <a:lnTo>
                    <a:pt x="1167853" y="2247900"/>
                  </a:lnTo>
                  <a:lnTo>
                    <a:pt x="1173810" y="2260600"/>
                  </a:lnTo>
                  <a:lnTo>
                    <a:pt x="1187348" y="2260600"/>
                  </a:lnTo>
                  <a:lnTo>
                    <a:pt x="1186065" y="2247900"/>
                  </a:lnTo>
                  <a:lnTo>
                    <a:pt x="1193749" y="2247900"/>
                  </a:lnTo>
                  <a:lnTo>
                    <a:pt x="1192707" y="2260600"/>
                  </a:lnTo>
                  <a:lnTo>
                    <a:pt x="1189037" y="2260600"/>
                  </a:lnTo>
                  <a:lnTo>
                    <a:pt x="1181595" y="2273300"/>
                  </a:lnTo>
                  <a:lnTo>
                    <a:pt x="1189037" y="2273300"/>
                  </a:lnTo>
                  <a:lnTo>
                    <a:pt x="1192504" y="2286000"/>
                  </a:lnTo>
                  <a:lnTo>
                    <a:pt x="1203274" y="2286000"/>
                  </a:lnTo>
                  <a:lnTo>
                    <a:pt x="1205204" y="2273300"/>
                  </a:lnTo>
                  <a:lnTo>
                    <a:pt x="1207541" y="2273300"/>
                  </a:lnTo>
                  <a:lnTo>
                    <a:pt x="1211656" y="2286000"/>
                  </a:lnTo>
                  <a:lnTo>
                    <a:pt x="1238554" y="2286000"/>
                  </a:lnTo>
                  <a:lnTo>
                    <a:pt x="1236459" y="2273300"/>
                  </a:lnTo>
                  <a:lnTo>
                    <a:pt x="1241971" y="2273300"/>
                  </a:lnTo>
                  <a:lnTo>
                    <a:pt x="1243304" y="2286000"/>
                  </a:lnTo>
                  <a:lnTo>
                    <a:pt x="1246022" y="2286000"/>
                  </a:lnTo>
                  <a:lnTo>
                    <a:pt x="1279893" y="2273300"/>
                  </a:lnTo>
                  <a:lnTo>
                    <a:pt x="1346098" y="2273300"/>
                  </a:lnTo>
                  <a:lnTo>
                    <a:pt x="1346695" y="2260600"/>
                  </a:lnTo>
                  <a:lnTo>
                    <a:pt x="1358201" y="2260600"/>
                  </a:lnTo>
                  <a:lnTo>
                    <a:pt x="1357706" y="2273300"/>
                  </a:lnTo>
                  <a:lnTo>
                    <a:pt x="1498460" y="2235200"/>
                  </a:lnTo>
                  <a:lnTo>
                    <a:pt x="1543773" y="2209800"/>
                  </a:lnTo>
                  <a:lnTo>
                    <a:pt x="1588198" y="2197100"/>
                  </a:lnTo>
                  <a:lnTo>
                    <a:pt x="1579219" y="2197100"/>
                  </a:lnTo>
                  <a:lnTo>
                    <a:pt x="1580857" y="2184400"/>
                  </a:lnTo>
                  <a:lnTo>
                    <a:pt x="1578864" y="2184400"/>
                  </a:lnTo>
                  <a:lnTo>
                    <a:pt x="1581696" y="2171700"/>
                  </a:lnTo>
                  <a:lnTo>
                    <a:pt x="1584820" y="2171700"/>
                  </a:lnTo>
                  <a:lnTo>
                    <a:pt x="1586852" y="2184400"/>
                  </a:lnTo>
                  <a:lnTo>
                    <a:pt x="1598714" y="2184400"/>
                  </a:lnTo>
                  <a:lnTo>
                    <a:pt x="1600695" y="2197100"/>
                  </a:lnTo>
                  <a:lnTo>
                    <a:pt x="1635163" y="2171700"/>
                  </a:lnTo>
                  <a:lnTo>
                    <a:pt x="1702231" y="2146300"/>
                  </a:lnTo>
                  <a:lnTo>
                    <a:pt x="1734794" y="2120900"/>
                  </a:lnTo>
                  <a:lnTo>
                    <a:pt x="1717281" y="2120900"/>
                  </a:lnTo>
                  <a:lnTo>
                    <a:pt x="1716976" y="2108200"/>
                  </a:lnTo>
                  <a:lnTo>
                    <a:pt x="1728241" y="2108200"/>
                  </a:lnTo>
                  <a:lnTo>
                    <a:pt x="1726057" y="2095500"/>
                  </a:lnTo>
                  <a:lnTo>
                    <a:pt x="1727352" y="2095500"/>
                  </a:lnTo>
                  <a:lnTo>
                    <a:pt x="1722983" y="2082800"/>
                  </a:lnTo>
                  <a:lnTo>
                    <a:pt x="1753565" y="2082800"/>
                  </a:lnTo>
                  <a:lnTo>
                    <a:pt x="1759331" y="2095500"/>
                  </a:lnTo>
                  <a:lnTo>
                    <a:pt x="1765211" y="2082800"/>
                  </a:lnTo>
                  <a:lnTo>
                    <a:pt x="1777441" y="2082800"/>
                  </a:lnTo>
                  <a:lnTo>
                    <a:pt x="1782114" y="2070100"/>
                  </a:lnTo>
                  <a:lnTo>
                    <a:pt x="1785594" y="2070100"/>
                  </a:lnTo>
                  <a:lnTo>
                    <a:pt x="1787779" y="2057400"/>
                  </a:lnTo>
                  <a:lnTo>
                    <a:pt x="1787829" y="2044700"/>
                  </a:lnTo>
                  <a:lnTo>
                    <a:pt x="1779435" y="2057400"/>
                  </a:lnTo>
                  <a:lnTo>
                    <a:pt x="1771675" y="2044700"/>
                  </a:lnTo>
                  <a:lnTo>
                    <a:pt x="1752307" y="2044700"/>
                  </a:lnTo>
                  <a:lnTo>
                    <a:pt x="1752904" y="2032000"/>
                  </a:lnTo>
                  <a:lnTo>
                    <a:pt x="1789912" y="2032000"/>
                  </a:lnTo>
                  <a:lnTo>
                    <a:pt x="1789811" y="2019300"/>
                  </a:lnTo>
                  <a:lnTo>
                    <a:pt x="1754441" y="2019300"/>
                  </a:lnTo>
                  <a:lnTo>
                    <a:pt x="1754390" y="2006600"/>
                  </a:lnTo>
                  <a:lnTo>
                    <a:pt x="1750364" y="2006600"/>
                  </a:lnTo>
                  <a:lnTo>
                    <a:pt x="1748129" y="2019300"/>
                  </a:lnTo>
                  <a:lnTo>
                    <a:pt x="1746592" y="2006600"/>
                  </a:lnTo>
                  <a:lnTo>
                    <a:pt x="1743671" y="2006600"/>
                  </a:lnTo>
                  <a:lnTo>
                    <a:pt x="1740242" y="1993900"/>
                  </a:lnTo>
                  <a:lnTo>
                    <a:pt x="1735429" y="1993900"/>
                  </a:lnTo>
                  <a:lnTo>
                    <a:pt x="1729282" y="1981200"/>
                  </a:lnTo>
                  <a:lnTo>
                    <a:pt x="1708150" y="1981200"/>
                  </a:lnTo>
                  <a:lnTo>
                    <a:pt x="1702689" y="1968500"/>
                  </a:lnTo>
                  <a:lnTo>
                    <a:pt x="1701050" y="1968500"/>
                  </a:lnTo>
                  <a:lnTo>
                    <a:pt x="1699463" y="1981200"/>
                  </a:lnTo>
                  <a:lnTo>
                    <a:pt x="1702346" y="1981200"/>
                  </a:lnTo>
                  <a:lnTo>
                    <a:pt x="1703184" y="1993900"/>
                  </a:lnTo>
                  <a:lnTo>
                    <a:pt x="1691487" y="1993900"/>
                  </a:lnTo>
                  <a:lnTo>
                    <a:pt x="1690039" y="1981200"/>
                  </a:lnTo>
                  <a:lnTo>
                    <a:pt x="1682305" y="1981200"/>
                  </a:lnTo>
                  <a:lnTo>
                    <a:pt x="1684185" y="1993900"/>
                  </a:lnTo>
                  <a:lnTo>
                    <a:pt x="1679422" y="1993900"/>
                  </a:lnTo>
                  <a:lnTo>
                    <a:pt x="1675460" y="1993900"/>
                  </a:lnTo>
                  <a:lnTo>
                    <a:pt x="1667675" y="2006600"/>
                  </a:lnTo>
                  <a:lnTo>
                    <a:pt x="1665287" y="1993900"/>
                  </a:lnTo>
                  <a:lnTo>
                    <a:pt x="1661769" y="1993900"/>
                  </a:lnTo>
                  <a:lnTo>
                    <a:pt x="1659382" y="1981200"/>
                  </a:lnTo>
                  <a:lnTo>
                    <a:pt x="1656651" y="1981200"/>
                  </a:lnTo>
                  <a:lnTo>
                    <a:pt x="1658239" y="1968500"/>
                  </a:lnTo>
                  <a:lnTo>
                    <a:pt x="1657057" y="1968500"/>
                  </a:lnTo>
                  <a:lnTo>
                    <a:pt x="1661960" y="1955800"/>
                  </a:lnTo>
                  <a:lnTo>
                    <a:pt x="1672386" y="1955800"/>
                  </a:lnTo>
                  <a:lnTo>
                    <a:pt x="1673821" y="1968500"/>
                  </a:lnTo>
                  <a:lnTo>
                    <a:pt x="1667179" y="1968500"/>
                  </a:lnTo>
                  <a:lnTo>
                    <a:pt x="1670202" y="1981200"/>
                  </a:lnTo>
                  <a:lnTo>
                    <a:pt x="1678241" y="1981200"/>
                  </a:lnTo>
                  <a:lnTo>
                    <a:pt x="1679422" y="1993900"/>
                  </a:lnTo>
                  <a:lnTo>
                    <a:pt x="1682305" y="1981200"/>
                  </a:lnTo>
                  <a:lnTo>
                    <a:pt x="1680870" y="1981200"/>
                  </a:lnTo>
                  <a:lnTo>
                    <a:pt x="1685582" y="1968500"/>
                  </a:lnTo>
                  <a:lnTo>
                    <a:pt x="1697786" y="1968500"/>
                  </a:lnTo>
                  <a:lnTo>
                    <a:pt x="1696974" y="1955800"/>
                  </a:lnTo>
                  <a:lnTo>
                    <a:pt x="1697202" y="1955800"/>
                  </a:lnTo>
                  <a:lnTo>
                    <a:pt x="1696694" y="1943100"/>
                  </a:lnTo>
                  <a:lnTo>
                    <a:pt x="1675015" y="1943100"/>
                  </a:lnTo>
                  <a:lnTo>
                    <a:pt x="1677200" y="1930400"/>
                  </a:lnTo>
                  <a:lnTo>
                    <a:pt x="1703095" y="1930400"/>
                  </a:lnTo>
                  <a:lnTo>
                    <a:pt x="1701901" y="1917700"/>
                  </a:lnTo>
                  <a:lnTo>
                    <a:pt x="1699869" y="1905000"/>
                  </a:lnTo>
                  <a:lnTo>
                    <a:pt x="1693113" y="1917700"/>
                  </a:lnTo>
                  <a:lnTo>
                    <a:pt x="1669897" y="1917700"/>
                  </a:lnTo>
                  <a:lnTo>
                    <a:pt x="1659089" y="1917700"/>
                  </a:lnTo>
                  <a:lnTo>
                    <a:pt x="1659636" y="1905000"/>
                  </a:lnTo>
                  <a:lnTo>
                    <a:pt x="1669897" y="1917700"/>
                  </a:lnTo>
                  <a:lnTo>
                    <a:pt x="1674266" y="1905000"/>
                  </a:lnTo>
                  <a:lnTo>
                    <a:pt x="1678279" y="1892300"/>
                  </a:lnTo>
                  <a:lnTo>
                    <a:pt x="1683054" y="1892300"/>
                  </a:lnTo>
                  <a:lnTo>
                    <a:pt x="1687118" y="1879600"/>
                  </a:lnTo>
                  <a:lnTo>
                    <a:pt x="1690243" y="1879600"/>
                  </a:lnTo>
                  <a:lnTo>
                    <a:pt x="1697583" y="1892300"/>
                  </a:lnTo>
                  <a:lnTo>
                    <a:pt x="1691487" y="1892300"/>
                  </a:lnTo>
                  <a:lnTo>
                    <a:pt x="1695399" y="1905000"/>
                  </a:lnTo>
                  <a:lnTo>
                    <a:pt x="1699869" y="1905000"/>
                  </a:lnTo>
                  <a:lnTo>
                    <a:pt x="1719021" y="1905000"/>
                  </a:lnTo>
                  <a:lnTo>
                    <a:pt x="1721840" y="1892300"/>
                  </a:lnTo>
                  <a:lnTo>
                    <a:pt x="1724418" y="1905000"/>
                  </a:lnTo>
                  <a:lnTo>
                    <a:pt x="1726907" y="1905000"/>
                  </a:lnTo>
                  <a:lnTo>
                    <a:pt x="1727200" y="1892300"/>
                  </a:lnTo>
                  <a:lnTo>
                    <a:pt x="1743278" y="1892300"/>
                  </a:lnTo>
                  <a:lnTo>
                    <a:pt x="1748383" y="1879600"/>
                  </a:lnTo>
                  <a:lnTo>
                    <a:pt x="1753349" y="1879600"/>
                  </a:lnTo>
                  <a:lnTo>
                    <a:pt x="1758061" y="1892300"/>
                  </a:lnTo>
                  <a:lnTo>
                    <a:pt x="1769821" y="1892300"/>
                  </a:lnTo>
                  <a:lnTo>
                    <a:pt x="1766100" y="1905000"/>
                  </a:lnTo>
                  <a:lnTo>
                    <a:pt x="1751850" y="1905000"/>
                  </a:lnTo>
                  <a:lnTo>
                    <a:pt x="1748980" y="1917700"/>
                  </a:lnTo>
                  <a:lnTo>
                    <a:pt x="1748777" y="1930400"/>
                  </a:lnTo>
                  <a:lnTo>
                    <a:pt x="1768576" y="1930400"/>
                  </a:lnTo>
                  <a:lnTo>
                    <a:pt x="1772094" y="1943100"/>
                  </a:lnTo>
                  <a:lnTo>
                    <a:pt x="1773936" y="1943100"/>
                  </a:lnTo>
                  <a:lnTo>
                    <a:pt x="1773732" y="1955800"/>
                  </a:lnTo>
                  <a:lnTo>
                    <a:pt x="1790153" y="1955800"/>
                  </a:lnTo>
                  <a:lnTo>
                    <a:pt x="1797202" y="1968500"/>
                  </a:lnTo>
                  <a:lnTo>
                    <a:pt x="1798586" y="1955800"/>
                  </a:lnTo>
                  <a:lnTo>
                    <a:pt x="1793925" y="1955800"/>
                  </a:lnTo>
                  <a:lnTo>
                    <a:pt x="1788172" y="1943100"/>
                  </a:lnTo>
                  <a:lnTo>
                    <a:pt x="1782267" y="1943100"/>
                  </a:lnTo>
                  <a:lnTo>
                    <a:pt x="1782711" y="1930400"/>
                  </a:lnTo>
                  <a:lnTo>
                    <a:pt x="1794179" y="1930400"/>
                  </a:lnTo>
                  <a:lnTo>
                    <a:pt x="1793087" y="1943100"/>
                  </a:lnTo>
                  <a:lnTo>
                    <a:pt x="1821307" y="1943100"/>
                  </a:lnTo>
                  <a:lnTo>
                    <a:pt x="1820265" y="1930400"/>
                  </a:lnTo>
                  <a:lnTo>
                    <a:pt x="1806625" y="1930400"/>
                  </a:lnTo>
                  <a:lnTo>
                    <a:pt x="1809648" y="1917700"/>
                  </a:lnTo>
                  <a:lnTo>
                    <a:pt x="1802307" y="1917700"/>
                  </a:lnTo>
                  <a:lnTo>
                    <a:pt x="1806333" y="1905000"/>
                  </a:lnTo>
                  <a:lnTo>
                    <a:pt x="1825967" y="1905000"/>
                  </a:lnTo>
                  <a:lnTo>
                    <a:pt x="1822348" y="1892300"/>
                  </a:lnTo>
                  <a:lnTo>
                    <a:pt x="1828012" y="1879600"/>
                  </a:lnTo>
                  <a:lnTo>
                    <a:pt x="1833321" y="1879600"/>
                  </a:lnTo>
                  <a:lnTo>
                    <a:pt x="1830933" y="1892300"/>
                  </a:lnTo>
                  <a:lnTo>
                    <a:pt x="1825967" y="1905000"/>
                  </a:lnTo>
                  <a:lnTo>
                    <a:pt x="1833511" y="1905000"/>
                  </a:lnTo>
                  <a:lnTo>
                    <a:pt x="1839125" y="1917700"/>
                  </a:lnTo>
                  <a:lnTo>
                    <a:pt x="1839861" y="1905000"/>
                  </a:lnTo>
                  <a:lnTo>
                    <a:pt x="1840306" y="1905000"/>
                  </a:lnTo>
                  <a:lnTo>
                    <a:pt x="1845119" y="1917700"/>
                  </a:lnTo>
                  <a:lnTo>
                    <a:pt x="1858810" y="1917700"/>
                  </a:lnTo>
                  <a:lnTo>
                    <a:pt x="1862734" y="1905000"/>
                  </a:lnTo>
                  <a:lnTo>
                    <a:pt x="1871954" y="1905000"/>
                  </a:lnTo>
                  <a:lnTo>
                    <a:pt x="1883079" y="1917700"/>
                  </a:lnTo>
                  <a:lnTo>
                    <a:pt x="1885061" y="1917700"/>
                  </a:lnTo>
                  <a:lnTo>
                    <a:pt x="1892846" y="1905000"/>
                  </a:lnTo>
                  <a:lnTo>
                    <a:pt x="1903806" y="1905000"/>
                  </a:lnTo>
                  <a:lnTo>
                    <a:pt x="1903806" y="1917700"/>
                  </a:lnTo>
                  <a:lnTo>
                    <a:pt x="1896960" y="1917700"/>
                  </a:lnTo>
                  <a:lnTo>
                    <a:pt x="1896173" y="1930400"/>
                  </a:lnTo>
                  <a:lnTo>
                    <a:pt x="1910422" y="1930400"/>
                  </a:lnTo>
                  <a:lnTo>
                    <a:pt x="1915655" y="1943100"/>
                  </a:lnTo>
                  <a:lnTo>
                    <a:pt x="1921319" y="1943100"/>
                  </a:lnTo>
                  <a:lnTo>
                    <a:pt x="1914969" y="1955800"/>
                  </a:lnTo>
                  <a:lnTo>
                    <a:pt x="1912912" y="1955800"/>
                  </a:lnTo>
                  <a:lnTo>
                    <a:pt x="1915147" y="1968500"/>
                  </a:lnTo>
                  <a:lnTo>
                    <a:pt x="1922805" y="1968500"/>
                  </a:lnTo>
                  <a:lnTo>
                    <a:pt x="1923351" y="1955800"/>
                  </a:lnTo>
                  <a:lnTo>
                    <a:pt x="1923211" y="1955800"/>
                  </a:lnTo>
                  <a:lnTo>
                    <a:pt x="1923707" y="1943100"/>
                  </a:lnTo>
                  <a:lnTo>
                    <a:pt x="1939226" y="1943100"/>
                  </a:lnTo>
                  <a:lnTo>
                    <a:pt x="1946325" y="1955800"/>
                  </a:lnTo>
                  <a:lnTo>
                    <a:pt x="1930400" y="1955800"/>
                  </a:lnTo>
                  <a:lnTo>
                    <a:pt x="1932381" y="1968500"/>
                  </a:lnTo>
                  <a:lnTo>
                    <a:pt x="1944192" y="1968500"/>
                  </a:lnTo>
                  <a:lnTo>
                    <a:pt x="1948307" y="1955800"/>
                  </a:lnTo>
                  <a:lnTo>
                    <a:pt x="1956346" y="1955800"/>
                  </a:lnTo>
                  <a:lnTo>
                    <a:pt x="1958771" y="1943100"/>
                  </a:lnTo>
                  <a:lnTo>
                    <a:pt x="1946770" y="1943100"/>
                  </a:lnTo>
                  <a:lnTo>
                    <a:pt x="1943849" y="1930400"/>
                  </a:lnTo>
                  <a:lnTo>
                    <a:pt x="1949348" y="1930400"/>
                  </a:lnTo>
                  <a:lnTo>
                    <a:pt x="1958771" y="1943100"/>
                  </a:lnTo>
                  <a:lnTo>
                    <a:pt x="1964778" y="1943100"/>
                  </a:lnTo>
                  <a:lnTo>
                    <a:pt x="1968893" y="1930400"/>
                  </a:lnTo>
                  <a:lnTo>
                    <a:pt x="1981047" y="1930400"/>
                  </a:lnTo>
                  <a:lnTo>
                    <a:pt x="1981047" y="1917700"/>
                  </a:lnTo>
                  <a:lnTo>
                    <a:pt x="1984971" y="1917700"/>
                  </a:lnTo>
                  <a:lnTo>
                    <a:pt x="1995995" y="1905000"/>
                  </a:lnTo>
                  <a:lnTo>
                    <a:pt x="2006828" y="1892300"/>
                  </a:lnTo>
                  <a:lnTo>
                    <a:pt x="2017509" y="1879600"/>
                  </a:lnTo>
                  <a:lnTo>
                    <a:pt x="2028037" y="1866900"/>
                  </a:lnTo>
                  <a:lnTo>
                    <a:pt x="2024316" y="1866900"/>
                  </a:lnTo>
                  <a:lnTo>
                    <a:pt x="2023122" y="1854200"/>
                  </a:lnTo>
                  <a:lnTo>
                    <a:pt x="2047087" y="1854200"/>
                  </a:lnTo>
                  <a:lnTo>
                    <a:pt x="2049614" y="1841500"/>
                  </a:lnTo>
                  <a:lnTo>
                    <a:pt x="2018652" y="1841500"/>
                  </a:lnTo>
                  <a:lnTo>
                    <a:pt x="2016074" y="1854200"/>
                  </a:lnTo>
                  <a:lnTo>
                    <a:pt x="2006701" y="1854200"/>
                  </a:lnTo>
                  <a:lnTo>
                    <a:pt x="2007247" y="1841500"/>
                  </a:lnTo>
                  <a:lnTo>
                    <a:pt x="2017610" y="1841500"/>
                  </a:lnTo>
                  <a:lnTo>
                    <a:pt x="2012708" y="1828800"/>
                  </a:lnTo>
                  <a:lnTo>
                    <a:pt x="2010168" y="1816100"/>
                  </a:lnTo>
                  <a:lnTo>
                    <a:pt x="2008632" y="1816100"/>
                  </a:lnTo>
                  <a:lnTo>
                    <a:pt x="2009825" y="1803400"/>
                  </a:lnTo>
                  <a:lnTo>
                    <a:pt x="2000148" y="1803400"/>
                  </a:lnTo>
                  <a:lnTo>
                    <a:pt x="1996579" y="1816100"/>
                  </a:lnTo>
                  <a:lnTo>
                    <a:pt x="1999500" y="1816100"/>
                  </a:lnTo>
                  <a:lnTo>
                    <a:pt x="2003221" y="1828800"/>
                  </a:lnTo>
                  <a:lnTo>
                    <a:pt x="1999005" y="1828800"/>
                  </a:lnTo>
                  <a:lnTo>
                    <a:pt x="1993849" y="1841500"/>
                  </a:lnTo>
                  <a:lnTo>
                    <a:pt x="1995741" y="1841500"/>
                  </a:lnTo>
                  <a:lnTo>
                    <a:pt x="1994496" y="1854200"/>
                  </a:lnTo>
                  <a:lnTo>
                    <a:pt x="1989531" y="1854200"/>
                  </a:lnTo>
                  <a:lnTo>
                    <a:pt x="1986559" y="1841500"/>
                  </a:lnTo>
                  <a:lnTo>
                    <a:pt x="1983930" y="1841500"/>
                  </a:lnTo>
                  <a:lnTo>
                    <a:pt x="1978469" y="1854200"/>
                  </a:lnTo>
                  <a:lnTo>
                    <a:pt x="1986114" y="1854200"/>
                  </a:lnTo>
                  <a:lnTo>
                    <a:pt x="1981111" y="1866900"/>
                  </a:lnTo>
                  <a:lnTo>
                    <a:pt x="1957235" y="1866900"/>
                  </a:lnTo>
                  <a:lnTo>
                    <a:pt x="1950440" y="1854200"/>
                  </a:lnTo>
                  <a:lnTo>
                    <a:pt x="1951431" y="1854200"/>
                  </a:lnTo>
                  <a:lnTo>
                    <a:pt x="1949996" y="1841500"/>
                  </a:lnTo>
                  <a:lnTo>
                    <a:pt x="1948205" y="1841500"/>
                  </a:lnTo>
                  <a:lnTo>
                    <a:pt x="1945881" y="1828800"/>
                  </a:lnTo>
                  <a:lnTo>
                    <a:pt x="1946922" y="1828800"/>
                  </a:lnTo>
                  <a:lnTo>
                    <a:pt x="1952231" y="1816100"/>
                  </a:lnTo>
                  <a:lnTo>
                    <a:pt x="1984324" y="1816100"/>
                  </a:lnTo>
                  <a:lnTo>
                    <a:pt x="1983981" y="1803400"/>
                  </a:lnTo>
                  <a:lnTo>
                    <a:pt x="1969338" y="1803400"/>
                  </a:lnTo>
                  <a:lnTo>
                    <a:pt x="1970976" y="1790700"/>
                  </a:lnTo>
                  <a:lnTo>
                    <a:pt x="1970633" y="1790700"/>
                  </a:lnTo>
                  <a:lnTo>
                    <a:pt x="1976589" y="1778000"/>
                  </a:lnTo>
                  <a:lnTo>
                    <a:pt x="1972513" y="1778000"/>
                  </a:lnTo>
                  <a:lnTo>
                    <a:pt x="1979320" y="1765300"/>
                  </a:lnTo>
                  <a:lnTo>
                    <a:pt x="1969389" y="1765300"/>
                  </a:lnTo>
                  <a:lnTo>
                    <a:pt x="1968703" y="1752600"/>
                  </a:lnTo>
                  <a:lnTo>
                    <a:pt x="1971078" y="1752600"/>
                  </a:lnTo>
                  <a:lnTo>
                    <a:pt x="1973313" y="1739900"/>
                  </a:lnTo>
                  <a:lnTo>
                    <a:pt x="1973021" y="1739900"/>
                  </a:lnTo>
                  <a:lnTo>
                    <a:pt x="1970468" y="1727200"/>
                  </a:lnTo>
                  <a:lnTo>
                    <a:pt x="1964436" y="1727200"/>
                  </a:lnTo>
                  <a:lnTo>
                    <a:pt x="1964029" y="1725676"/>
                  </a:lnTo>
                  <a:lnTo>
                    <a:pt x="1964029" y="1739900"/>
                  </a:lnTo>
                  <a:lnTo>
                    <a:pt x="1959419" y="1752600"/>
                  </a:lnTo>
                  <a:lnTo>
                    <a:pt x="1952231" y="1752600"/>
                  </a:lnTo>
                  <a:lnTo>
                    <a:pt x="1952231" y="1790700"/>
                  </a:lnTo>
                  <a:lnTo>
                    <a:pt x="1944192" y="1790700"/>
                  </a:lnTo>
                  <a:lnTo>
                    <a:pt x="1945728" y="1778000"/>
                  </a:lnTo>
                  <a:lnTo>
                    <a:pt x="1951431" y="1778000"/>
                  </a:lnTo>
                  <a:lnTo>
                    <a:pt x="1952231" y="1790700"/>
                  </a:lnTo>
                  <a:lnTo>
                    <a:pt x="1952231" y="1752600"/>
                  </a:lnTo>
                  <a:lnTo>
                    <a:pt x="1947659" y="1752600"/>
                  </a:lnTo>
                  <a:lnTo>
                    <a:pt x="1945982" y="1739900"/>
                  </a:lnTo>
                  <a:lnTo>
                    <a:pt x="1935962" y="1739900"/>
                  </a:lnTo>
                  <a:lnTo>
                    <a:pt x="1935962" y="1727200"/>
                  </a:lnTo>
                  <a:lnTo>
                    <a:pt x="1949348" y="1727200"/>
                  </a:lnTo>
                  <a:lnTo>
                    <a:pt x="1944039" y="1714500"/>
                  </a:lnTo>
                  <a:lnTo>
                    <a:pt x="1943900" y="1714500"/>
                  </a:lnTo>
                  <a:lnTo>
                    <a:pt x="1948014" y="1701800"/>
                  </a:lnTo>
                  <a:lnTo>
                    <a:pt x="1951380" y="1714500"/>
                  </a:lnTo>
                  <a:lnTo>
                    <a:pt x="1955406" y="1714500"/>
                  </a:lnTo>
                  <a:lnTo>
                    <a:pt x="1949348" y="1727200"/>
                  </a:lnTo>
                  <a:lnTo>
                    <a:pt x="1949653" y="1727200"/>
                  </a:lnTo>
                  <a:lnTo>
                    <a:pt x="1954314" y="1739900"/>
                  </a:lnTo>
                  <a:lnTo>
                    <a:pt x="1964029" y="1739900"/>
                  </a:lnTo>
                  <a:lnTo>
                    <a:pt x="1964029" y="1725676"/>
                  </a:lnTo>
                  <a:lnTo>
                    <a:pt x="1961057" y="1714500"/>
                  </a:lnTo>
                  <a:lnTo>
                    <a:pt x="1970786" y="1714500"/>
                  </a:lnTo>
                  <a:lnTo>
                    <a:pt x="1977186" y="1727200"/>
                  </a:lnTo>
                  <a:lnTo>
                    <a:pt x="1980184" y="1727200"/>
                  </a:lnTo>
                  <a:lnTo>
                    <a:pt x="1979714" y="1739900"/>
                  </a:lnTo>
                  <a:lnTo>
                    <a:pt x="1993900" y="1739900"/>
                  </a:lnTo>
                  <a:lnTo>
                    <a:pt x="1995932" y="1752600"/>
                  </a:lnTo>
                  <a:lnTo>
                    <a:pt x="1998611" y="1752600"/>
                  </a:lnTo>
                  <a:lnTo>
                    <a:pt x="2003818" y="1739900"/>
                  </a:lnTo>
                  <a:lnTo>
                    <a:pt x="2000897" y="1739900"/>
                  </a:lnTo>
                  <a:lnTo>
                    <a:pt x="1999551" y="1727200"/>
                  </a:lnTo>
                  <a:lnTo>
                    <a:pt x="2010613" y="1727200"/>
                  </a:lnTo>
                  <a:lnTo>
                    <a:pt x="2021382" y="1739900"/>
                  </a:lnTo>
                  <a:lnTo>
                    <a:pt x="2026488" y="1739900"/>
                  </a:lnTo>
                  <a:lnTo>
                    <a:pt x="2029320" y="1727200"/>
                  </a:lnTo>
                  <a:lnTo>
                    <a:pt x="2027732" y="1727200"/>
                  </a:lnTo>
                  <a:lnTo>
                    <a:pt x="2029079" y="1714500"/>
                  </a:lnTo>
                  <a:lnTo>
                    <a:pt x="2026488" y="1714500"/>
                  </a:lnTo>
                  <a:lnTo>
                    <a:pt x="2028621" y="1701800"/>
                  </a:lnTo>
                  <a:lnTo>
                    <a:pt x="2030806" y="1701800"/>
                  </a:lnTo>
                  <a:lnTo>
                    <a:pt x="2035479" y="1714500"/>
                  </a:lnTo>
                  <a:lnTo>
                    <a:pt x="2038896" y="1714500"/>
                  </a:lnTo>
                  <a:lnTo>
                    <a:pt x="2035771" y="1727200"/>
                  </a:lnTo>
                  <a:lnTo>
                    <a:pt x="2036318" y="1727200"/>
                  </a:lnTo>
                  <a:lnTo>
                    <a:pt x="2045843" y="1739900"/>
                  </a:lnTo>
                  <a:lnTo>
                    <a:pt x="2048967" y="1752600"/>
                  </a:lnTo>
                  <a:lnTo>
                    <a:pt x="2055418" y="1752600"/>
                  </a:lnTo>
                  <a:lnTo>
                    <a:pt x="2061870" y="1739900"/>
                  </a:lnTo>
                  <a:lnTo>
                    <a:pt x="2058200" y="1739900"/>
                  </a:lnTo>
                  <a:lnTo>
                    <a:pt x="2062365" y="1727200"/>
                  </a:lnTo>
                  <a:lnTo>
                    <a:pt x="2060232" y="1727200"/>
                  </a:lnTo>
                  <a:lnTo>
                    <a:pt x="2058835" y="1714500"/>
                  </a:lnTo>
                  <a:lnTo>
                    <a:pt x="2070849" y="1714500"/>
                  </a:lnTo>
                  <a:lnTo>
                    <a:pt x="2069998" y="1727200"/>
                  </a:lnTo>
                  <a:lnTo>
                    <a:pt x="2074811" y="1727200"/>
                  </a:lnTo>
                  <a:lnTo>
                    <a:pt x="2076399" y="1739900"/>
                  </a:lnTo>
                  <a:lnTo>
                    <a:pt x="2108543" y="1739900"/>
                  </a:lnTo>
                  <a:lnTo>
                    <a:pt x="2106371" y="1727200"/>
                  </a:lnTo>
                  <a:lnTo>
                    <a:pt x="2096744" y="1727200"/>
                  </a:lnTo>
                  <a:lnTo>
                    <a:pt x="2097189" y="1714500"/>
                  </a:lnTo>
                  <a:lnTo>
                    <a:pt x="2106612" y="1714500"/>
                  </a:lnTo>
                  <a:lnTo>
                    <a:pt x="2109584" y="1701800"/>
                  </a:lnTo>
                  <a:lnTo>
                    <a:pt x="2100465" y="1701800"/>
                  </a:lnTo>
                  <a:lnTo>
                    <a:pt x="2095347" y="1690801"/>
                  </a:lnTo>
                  <a:lnTo>
                    <a:pt x="2095347" y="1714500"/>
                  </a:lnTo>
                  <a:lnTo>
                    <a:pt x="2090737" y="1714500"/>
                  </a:lnTo>
                  <a:lnTo>
                    <a:pt x="2093810" y="1701800"/>
                  </a:lnTo>
                  <a:lnTo>
                    <a:pt x="2094560" y="1701800"/>
                  </a:lnTo>
                  <a:lnTo>
                    <a:pt x="2095347" y="1714500"/>
                  </a:lnTo>
                  <a:lnTo>
                    <a:pt x="2095347" y="1690801"/>
                  </a:lnTo>
                  <a:lnTo>
                    <a:pt x="2094560" y="1689100"/>
                  </a:lnTo>
                  <a:lnTo>
                    <a:pt x="2121941" y="1689100"/>
                  </a:lnTo>
                  <a:lnTo>
                    <a:pt x="2125167" y="1676400"/>
                  </a:lnTo>
                  <a:lnTo>
                    <a:pt x="2134590" y="1689100"/>
                  </a:lnTo>
                  <a:lnTo>
                    <a:pt x="2139302" y="1689100"/>
                  </a:lnTo>
                  <a:lnTo>
                    <a:pt x="2134895" y="1701800"/>
                  </a:lnTo>
                  <a:lnTo>
                    <a:pt x="2129637" y="1701800"/>
                  </a:lnTo>
                  <a:lnTo>
                    <a:pt x="2126310" y="1714500"/>
                  </a:lnTo>
                  <a:lnTo>
                    <a:pt x="2128240" y="1714500"/>
                  </a:lnTo>
                  <a:lnTo>
                    <a:pt x="2121243" y="1727200"/>
                  </a:lnTo>
                  <a:lnTo>
                    <a:pt x="2122335" y="1727200"/>
                  </a:lnTo>
                  <a:lnTo>
                    <a:pt x="2120519" y="1737741"/>
                  </a:lnTo>
                  <a:lnTo>
                    <a:pt x="2128824" y="1727200"/>
                  </a:lnTo>
                  <a:lnTo>
                    <a:pt x="2138578" y="1714500"/>
                  </a:lnTo>
                  <a:lnTo>
                    <a:pt x="2148065" y="1701800"/>
                  </a:lnTo>
                  <a:lnTo>
                    <a:pt x="2157311" y="1676400"/>
                  </a:lnTo>
                  <a:lnTo>
                    <a:pt x="2157857" y="1676400"/>
                  </a:lnTo>
                  <a:lnTo>
                    <a:pt x="2165553" y="1663700"/>
                  </a:lnTo>
                  <a:lnTo>
                    <a:pt x="2173020" y="1651000"/>
                  </a:lnTo>
                  <a:lnTo>
                    <a:pt x="2180285" y="1638300"/>
                  </a:lnTo>
                  <a:lnTo>
                    <a:pt x="2187371" y="1612900"/>
                  </a:lnTo>
                  <a:lnTo>
                    <a:pt x="2174087" y="1612900"/>
                  </a:lnTo>
                  <a:lnTo>
                    <a:pt x="2177846" y="1600200"/>
                  </a:lnTo>
                  <a:lnTo>
                    <a:pt x="2190851" y="1600200"/>
                  </a:lnTo>
                  <a:lnTo>
                    <a:pt x="2191245" y="1612900"/>
                  </a:lnTo>
                  <a:lnTo>
                    <a:pt x="2191550" y="1612900"/>
                  </a:lnTo>
                  <a:lnTo>
                    <a:pt x="2197646" y="1600200"/>
                  </a:lnTo>
                  <a:lnTo>
                    <a:pt x="2198039" y="1587500"/>
                  </a:lnTo>
                  <a:lnTo>
                    <a:pt x="2201659" y="1587500"/>
                  </a:lnTo>
                  <a:lnTo>
                    <a:pt x="2217572" y="1549400"/>
                  </a:lnTo>
                  <a:lnTo>
                    <a:pt x="2232012" y="1511300"/>
                  </a:lnTo>
                  <a:lnTo>
                    <a:pt x="2244966" y="1460500"/>
                  </a:lnTo>
                  <a:lnTo>
                    <a:pt x="2256383" y="1422400"/>
                  </a:lnTo>
                  <a:lnTo>
                    <a:pt x="2248839" y="1422400"/>
                  </a:lnTo>
                  <a:lnTo>
                    <a:pt x="2248738" y="1420241"/>
                  </a:lnTo>
                  <a:lnTo>
                    <a:pt x="2248738" y="1422400"/>
                  </a:lnTo>
                  <a:lnTo>
                    <a:pt x="2243937" y="1435100"/>
                  </a:lnTo>
                  <a:lnTo>
                    <a:pt x="2238768" y="1422400"/>
                  </a:lnTo>
                  <a:lnTo>
                    <a:pt x="2248738" y="1422400"/>
                  </a:lnTo>
                  <a:lnTo>
                    <a:pt x="2248738" y="1420241"/>
                  </a:lnTo>
                  <a:lnTo>
                    <a:pt x="2248243" y="1409700"/>
                  </a:lnTo>
                  <a:lnTo>
                    <a:pt x="2259952" y="1409700"/>
                  </a:lnTo>
                  <a:lnTo>
                    <a:pt x="2265972" y="1384300"/>
                  </a:lnTo>
                  <a:lnTo>
                    <a:pt x="2271369" y="1358900"/>
                  </a:lnTo>
                  <a:lnTo>
                    <a:pt x="2276144" y="1320800"/>
                  </a:lnTo>
                  <a:lnTo>
                    <a:pt x="2280247" y="1295400"/>
                  </a:lnTo>
                  <a:lnTo>
                    <a:pt x="2268880" y="1295400"/>
                  </a:lnTo>
                  <a:lnTo>
                    <a:pt x="2267496" y="1282700"/>
                  </a:lnTo>
                  <a:lnTo>
                    <a:pt x="2272550" y="1282700"/>
                  </a:lnTo>
                  <a:lnTo>
                    <a:pt x="2267547" y="1270000"/>
                  </a:lnTo>
                  <a:lnTo>
                    <a:pt x="2271966" y="1270000"/>
                  </a:lnTo>
                  <a:lnTo>
                    <a:pt x="2277961" y="1257300"/>
                  </a:lnTo>
                  <a:lnTo>
                    <a:pt x="2284958" y="1257300"/>
                  </a:lnTo>
                  <a:lnTo>
                    <a:pt x="2286000" y="1244600"/>
                  </a:lnTo>
                  <a:lnTo>
                    <a:pt x="2286978" y="1244600"/>
                  </a:lnTo>
                  <a:lnTo>
                    <a:pt x="2287854" y="1231900"/>
                  </a:lnTo>
                  <a:lnTo>
                    <a:pt x="2288629" y="1219200"/>
                  </a:lnTo>
                  <a:lnTo>
                    <a:pt x="2280945" y="1219200"/>
                  </a:lnTo>
                  <a:lnTo>
                    <a:pt x="2277859" y="1231900"/>
                  </a:lnTo>
                  <a:lnTo>
                    <a:pt x="2280539" y="1231900"/>
                  </a:lnTo>
                  <a:lnTo>
                    <a:pt x="2282621" y="1244600"/>
                  </a:lnTo>
                  <a:lnTo>
                    <a:pt x="2264968" y="1244600"/>
                  </a:lnTo>
                  <a:lnTo>
                    <a:pt x="2264816" y="1243050"/>
                  </a:lnTo>
                  <a:lnTo>
                    <a:pt x="2264816" y="1308100"/>
                  </a:lnTo>
                  <a:lnTo>
                    <a:pt x="2261489" y="1320800"/>
                  </a:lnTo>
                  <a:lnTo>
                    <a:pt x="2253805" y="1320800"/>
                  </a:lnTo>
                  <a:lnTo>
                    <a:pt x="2253805" y="1308100"/>
                  </a:lnTo>
                  <a:lnTo>
                    <a:pt x="2264816" y="1308100"/>
                  </a:lnTo>
                  <a:lnTo>
                    <a:pt x="2264816" y="1243050"/>
                  </a:lnTo>
                  <a:lnTo>
                    <a:pt x="2263724" y="1231900"/>
                  </a:lnTo>
                  <a:lnTo>
                    <a:pt x="2274443" y="1231900"/>
                  </a:lnTo>
                  <a:lnTo>
                    <a:pt x="2273744" y="1219200"/>
                  </a:lnTo>
                  <a:lnTo>
                    <a:pt x="2272360" y="1219200"/>
                  </a:lnTo>
                  <a:lnTo>
                    <a:pt x="2277770" y="1206500"/>
                  </a:lnTo>
                  <a:lnTo>
                    <a:pt x="2289429" y="1206500"/>
                  </a:lnTo>
                  <a:lnTo>
                    <a:pt x="2289670" y="1193800"/>
                  </a:lnTo>
                  <a:lnTo>
                    <a:pt x="2271014" y="1193800"/>
                  </a:lnTo>
                  <a:lnTo>
                    <a:pt x="2271471" y="1181100"/>
                  </a:lnTo>
                  <a:lnTo>
                    <a:pt x="2290661" y="1181100"/>
                  </a:lnTo>
                  <a:lnTo>
                    <a:pt x="2290813" y="1168400"/>
                  </a:lnTo>
                  <a:lnTo>
                    <a:pt x="2291016" y="1155700"/>
                  </a:lnTo>
                  <a:lnTo>
                    <a:pt x="2291181" y="1143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0103" y="4057306"/>
              <a:ext cx="122085" cy="10764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02728" y="2068804"/>
              <a:ext cx="2400935" cy="2406015"/>
            </a:xfrm>
            <a:custGeom>
              <a:avLst/>
              <a:gdLst/>
              <a:ahLst/>
              <a:cxnLst/>
              <a:rect l="l" t="t" r="r" b="b"/>
              <a:pathLst>
                <a:path w="2400934" h="2406015">
                  <a:moveTo>
                    <a:pt x="21475" y="1447253"/>
                  </a:moveTo>
                  <a:lnTo>
                    <a:pt x="21082" y="1446466"/>
                  </a:lnTo>
                  <a:lnTo>
                    <a:pt x="20332" y="1445031"/>
                  </a:lnTo>
                  <a:lnTo>
                    <a:pt x="20485" y="1445971"/>
                  </a:lnTo>
                  <a:lnTo>
                    <a:pt x="20688" y="1446809"/>
                  </a:lnTo>
                  <a:lnTo>
                    <a:pt x="20878" y="1447711"/>
                  </a:lnTo>
                  <a:lnTo>
                    <a:pt x="21082" y="1447558"/>
                  </a:lnTo>
                  <a:lnTo>
                    <a:pt x="21272" y="1447406"/>
                  </a:lnTo>
                  <a:lnTo>
                    <a:pt x="21475" y="1447253"/>
                  </a:lnTo>
                  <a:close/>
                </a:path>
                <a:path w="2400934" h="2406015">
                  <a:moveTo>
                    <a:pt x="34518" y="1074940"/>
                  </a:moveTo>
                  <a:lnTo>
                    <a:pt x="30607" y="1073404"/>
                  </a:lnTo>
                  <a:lnTo>
                    <a:pt x="26835" y="1071168"/>
                  </a:lnTo>
                  <a:lnTo>
                    <a:pt x="23215" y="1068489"/>
                  </a:lnTo>
                  <a:lnTo>
                    <a:pt x="17703" y="1074343"/>
                  </a:lnTo>
                  <a:lnTo>
                    <a:pt x="26390" y="1083183"/>
                  </a:lnTo>
                  <a:lnTo>
                    <a:pt x="20142" y="1099451"/>
                  </a:lnTo>
                  <a:lnTo>
                    <a:pt x="18300" y="1100836"/>
                  </a:lnTo>
                  <a:lnTo>
                    <a:pt x="10363" y="1098854"/>
                  </a:lnTo>
                  <a:lnTo>
                    <a:pt x="1384" y="1097165"/>
                  </a:lnTo>
                  <a:lnTo>
                    <a:pt x="546" y="1098410"/>
                  </a:lnTo>
                  <a:lnTo>
                    <a:pt x="0" y="1105001"/>
                  </a:lnTo>
                  <a:lnTo>
                    <a:pt x="7480" y="1107782"/>
                  </a:lnTo>
                  <a:lnTo>
                    <a:pt x="6248" y="1116114"/>
                  </a:lnTo>
                  <a:lnTo>
                    <a:pt x="11950" y="1117358"/>
                  </a:lnTo>
                  <a:lnTo>
                    <a:pt x="11658" y="1121130"/>
                  </a:lnTo>
                  <a:lnTo>
                    <a:pt x="11353" y="1122819"/>
                  </a:lnTo>
                  <a:lnTo>
                    <a:pt x="10579" y="1132827"/>
                  </a:lnTo>
                  <a:lnTo>
                    <a:pt x="28219" y="1163789"/>
                  </a:lnTo>
                  <a:lnTo>
                    <a:pt x="29756" y="1131506"/>
                  </a:lnTo>
                  <a:lnTo>
                    <a:pt x="30454" y="1120775"/>
                  </a:lnTo>
                  <a:lnTo>
                    <a:pt x="28270" y="1117206"/>
                  </a:lnTo>
                  <a:lnTo>
                    <a:pt x="28321" y="1113434"/>
                  </a:lnTo>
                  <a:lnTo>
                    <a:pt x="30797" y="1108278"/>
                  </a:lnTo>
                  <a:lnTo>
                    <a:pt x="31394" y="1108125"/>
                  </a:lnTo>
                  <a:lnTo>
                    <a:pt x="34518" y="1074940"/>
                  </a:lnTo>
                  <a:close/>
                </a:path>
                <a:path w="2400934" h="2406015">
                  <a:moveTo>
                    <a:pt x="43586" y="1009523"/>
                  </a:moveTo>
                  <a:lnTo>
                    <a:pt x="32791" y="1022261"/>
                  </a:lnTo>
                  <a:lnTo>
                    <a:pt x="29565" y="1024039"/>
                  </a:lnTo>
                  <a:lnTo>
                    <a:pt x="25742" y="1025131"/>
                  </a:lnTo>
                  <a:lnTo>
                    <a:pt x="23266" y="1020368"/>
                  </a:lnTo>
                  <a:lnTo>
                    <a:pt x="20535" y="1022553"/>
                  </a:lnTo>
                  <a:lnTo>
                    <a:pt x="15671" y="1026325"/>
                  </a:lnTo>
                  <a:lnTo>
                    <a:pt x="12839" y="1025131"/>
                  </a:lnTo>
                  <a:lnTo>
                    <a:pt x="11010" y="1023251"/>
                  </a:lnTo>
                  <a:lnTo>
                    <a:pt x="9715" y="1020965"/>
                  </a:lnTo>
                  <a:lnTo>
                    <a:pt x="8382" y="1030097"/>
                  </a:lnTo>
                  <a:lnTo>
                    <a:pt x="10109" y="1031875"/>
                  </a:lnTo>
                  <a:lnTo>
                    <a:pt x="13741" y="1035202"/>
                  </a:lnTo>
                  <a:lnTo>
                    <a:pt x="19443" y="1040358"/>
                  </a:lnTo>
                  <a:lnTo>
                    <a:pt x="24853" y="1045819"/>
                  </a:lnTo>
                  <a:lnTo>
                    <a:pt x="25539" y="1056335"/>
                  </a:lnTo>
                  <a:lnTo>
                    <a:pt x="25450" y="1061300"/>
                  </a:lnTo>
                  <a:lnTo>
                    <a:pt x="29070" y="1060602"/>
                  </a:lnTo>
                  <a:lnTo>
                    <a:pt x="32689" y="1059815"/>
                  </a:lnTo>
                  <a:lnTo>
                    <a:pt x="36207" y="1060157"/>
                  </a:lnTo>
                  <a:lnTo>
                    <a:pt x="36245" y="1059815"/>
                  </a:lnTo>
                  <a:lnTo>
                    <a:pt x="40233" y="1030351"/>
                  </a:lnTo>
                  <a:lnTo>
                    <a:pt x="40881" y="1026325"/>
                  </a:lnTo>
                  <a:lnTo>
                    <a:pt x="41071" y="1025131"/>
                  </a:lnTo>
                  <a:lnTo>
                    <a:pt x="43586" y="1009523"/>
                  </a:lnTo>
                  <a:close/>
                </a:path>
                <a:path w="2400934" h="2406015">
                  <a:moveTo>
                    <a:pt x="44500" y="1003884"/>
                  </a:moveTo>
                  <a:lnTo>
                    <a:pt x="43586" y="1009523"/>
                  </a:lnTo>
                  <a:lnTo>
                    <a:pt x="44500" y="1006182"/>
                  </a:lnTo>
                  <a:lnTo>
                    <a:pt x="44500" y="1003884"/>
                  </a:lnTo>
                  <a:close/>
                </a:path>
                <a:path w="2400934" h="2406015">
                  <a:moveTo>
                    <a:pt x="53479" y="1449298"/>
                  </a:moveTo>
                  <a:lnTo>
                    <a:pt x="47713" y="1420660"/>
                  </a:lnTo>
                  <a:lnTo>
                    <a:pt x="42659" y="1391742"/>
                  </a:lnTo>
                  <a:lnTo>
                    <a:pt x="38328" y="1362583"/>
                  </a:lnTo>
                  <a:lnTo>
                    <a:pt x="34721" y="1333207"/>
                  </a:lnTo>
                  <a:lnTo>
                    <a:pt x="28625" y="1333055"/>
                  </a:lnTo>
                  <a:lnTo>
                    <a:pt x="20485" y="1333601"/>
                  </a:lnTo>
                  <a:lnTo>
                    <a:pt x="19634" y="1332953"/>
                  </a:lnTo>
                  <a:lnTo>
                    <a:pt x="17551" y="1325562"/>
                  </a:lnTo>
                  <a:lnTo>
                    <a:pt x="15925" y="1321803"/>
                  </a:lnTo>
                  <a:lnTo>
                    <a:pt x="19888" y="1319707"/>
                  </a:lnTo>
                  <a:lnTo>
                    <a:pt x="23164" y="1321841"/>
                  </a:lnTo>
                  <a:lnTo>
                    <a:pt x="31838" y="1326261"/>
                  </a:lnTo>
                  <a:lnTo>
                    <a:pt x="33883" y="1325118"/>
                  </a:lnTo>
                  <a:lnTo>
                    <a:pt x="30848" y="1291183"/>
                  </a:lnTo>
                  <a:lnTo>
                    <a:pt x="21729" y="1290599"/>
                  </a:lnTo>
                  <a:lnTo>
                    <a:pt x="18948" y="1293469"/>
                  </a:lnTo>
                  <a:lnTo>
                    <a:pt x="20231" y="1297038"/>
                  </a:lnTo>
                  <a:lnTo>
                    <a:pt x="19545" y="1300162"/>
                  </a:lnTo>
                  <a:lnTo>
                    <a:pt x="16370" y="1302842"/>
                  </a:lnTo>
                  <a:lnTo>
                    <a:pt x="12052" y="1299222"/>
                  </a:lnTo>
                  <a:lnTo>
                    <a:pt x="10655" y="1303388"/>
                  </a:lnTo>
                  <a:lnTo>
                    <a:pt x="7835" y="1304036"/>
                  </a:lnTo>
                  <a:lnTo>
                    <a:pt x="190" y="1303832"/>
                  </a:lnTo>
                  <a:lnTo>
                    <a:pt x="3454" y="1337818"/>
                  </a:lnTo>
                  <a:lnTo>
                    <a:pt x="7670" y="1371511"/>
                  </a:lnTo>
                  <a:lnTo>
                    <a:pt x="12827" y="1404899"/>
                  </a:lnTo>
                  <a:lnTo>
                    <a:pt x="18897" y="1437982"/>
                  </a:lnTo>
                  <a:lnTo>
                    <a:pt x="19291" y="1436992"/>
                  </a:lnTo>
                  <a:lnTo>
                    <a:pt x="21869" y="1434515"/>
                  </a:lnTo>
                  <a:lnTo>
                    <a:pt x="24701" y="1432877"/>
                  </a:lnTo>
                  <a:lnTo>
                    <a:pt x="27673" y="1430693"/>
                  </a:lnTo>
                  <a:lnTo>
                    <a:pt x="30251" y="1435608"/>
                  </a:lnTo>
                  <a:lnTo>
                    <a:pt x="28028" y="1440218"/>
                  </a:lnTo>
                  <a:lnTo>
                    <a:pt x="28765" y="1444675"/>
                  </a:lnTo>
                  <a:lnTo>
                    <a:pt x="40182" y="1454353"/>
                  </a:lnTo>
                  <a:lnTo>
                    <a:pt x="46177" y="1460055"/>
                  </a:lnTo>
                  <a:lnTo>
                    <a:pt x="51930" y="1461046"/>
                  </a:lnTo>
                  <a:lnTo>
                    <a:pt x="53479" y="1449298"/>
                  </a:lnTo>
                  <a:close/>
                </a:path>
                <a:path w="2400934" h="2406015">
                  <a:moveTo>
                    <a:pt x="58877" y="1113091"/>
                  </a:moveTo>
                  <a:lnTo>
                    <a:pt x="58039" y="1112100"/>
                  </a:lnTo>
                  <a:lnTo>
                    <a:pt x="57150" y="1111402"/>
                  </a:lnTo>
                  <a:lnTo>
                    <a:pt x="56197" y="1110856"/>
                  </a:lnTo>
                  <a:lnTo>
                    <a:pt x="56108" y="1112202"/>
                  </a:lnTo>
                  <a:lnTo>
                    <a:pt x="55956" y="1113536"/>
                  </a:lnTo>
                  <a:lnTo>
                    <a:pt x="55854" y="1114831"/>
                  </a:lnTo>
                  <a:lnTo>
                    <a:pt x="56794" y="1114285"/>
                  </a:lnTo>
                  <a:lnTo>
                    <a:pt x="57785" y="1113739"/>
                  </a:lnTo>
                  <a:lnTo>
                    <a:pt x="58877" y="1113091"/>
                  </a:lnTo>
                  <a:close/>
                </a:path>
                <a:path w="2400934" h="2406015">
                  <a:moveTo>
                    <a:pt x="63004" y="915987"/>
                  </a:moveTo>
                  <a:lnTo>
                    <a:pt x="62534" y="914755"/>
                  </a:lnTo>
                  <a:lnTo>
                    <a:pt x="61061" y="910882"/>
                  </a:lnTo>
                  <a:lnTo>
                    <a:pt x="59283" y="905878"/>
                  </a:lnTo>
                  <a:lnTo>
                    <a:pt x="57238" y="900912"/>
                  </a:lnTo>
                  <a:lnTo>
                    <a:pt x="55613" y="896848"/>
                  </a:lnTo>
                  <a:lnTo>
                    <a:pt x="56845" y="893216"/>
                  </a:lnTo>
                  <a:lnTo>
                    <a:pt x="58140" y="889508"/>
                  </a:lnTo>
                  <a:lnTo>
                    <a:pt x="59232" y="886282"/>
                  </a:lnTo>
                  <a:lnTo>
                    <a:pt x="60515" y="883107"/>
                  </a:lnTo>
                  <a:lnTo>
                    <a:pt x="62153" y="876350"/>
                  </a:lnTo>
                  <a:lnTo>
                    <a:pt x="61112" y="875017"/>
                  </a:lnTo>
                  <a:lnTo>
                    <a:pt x="55753" y="873874"/>
                  </a:lnTo>
                  <a:lnTo>
                    <a:pt x="53822" y="873582"/>
                  </a:lnTo>
                  <a:lnTo>
                    <a:pt x="51981" y="872934"/>
                  </a:lnTo>
                  <a:lnTo>
                    <a:pt x="47129" y="871347"/>
                  </a:lnTo>
                  <a:lnTo>
                    <a:pt x="44996" y="869505"/>
                  </a:lnTo>
                  <a:lnTo>
                    <a:pt x="43954" y="865682"/>
                  </a:lnTo>
                  <a:lnTo>
                    <a:pt x="35585" y="895845"/>
                  </a:lnTo>
                  <a:lnTo>
                    <a:pt x="28092" y="925918"/>
                  </a:lnTo>
                  <a:lnTo>
                    <a:pt x="21183" y="957110"/>
                  </a:lnTo>
                  <a:lnTo>
                    <a:pt x="15176" y="988174"/>
                  </a:lnTo>
                  <a:lnTo>
                    <a:pt x="15328" y="987933"/>
                  </a:lnTo>
                  <a:lnTo>
                    <a:pt x="15519" y="987526"/>
                  </a:lnTo>
                  <a:lnTo>
                    <a:pt x="18199" y="982573"/>
                  </a:lnTo>
                  <a:lnTo>
                    <a:pt x="17907" y="982421"/>
                  </a:lnTo>
                  <a:lnTo>
                    <a:pt x="21183" y="980528"/>
                  </a:lnTo>
                  <a:lnTo>
                    <a:pt x="29565" y="992149"/>
                  </a:lnTo>
                  <a:lnTo>
                    <a:pt x="39535" y="992149"/>
                  </a:lnTo>
                  <a:lnTo>
                    <a:pt x="41960" y="994676"/>
                  </a:lnTo>
                  <a:lnTo>
                    <a:pt x="38646" y="1000125"/>
                  </a:lnTo>
                  <a:lnTo>
                    <a:pt x="44500" y="1000175"/>
                  </a:lnTo>
                  <a:lnTo>
                    <a:pt x="44500" y="1003884"/>
                  </a:lnTo>
                  <a:lnTo>
                    <a:pt x="45008" y="1000734"/>
                  </a:lnTo>
                  <a:lnTo>
                    <a:pt x="48793" y="980528"/>
                  </a:lnTo>
                  <a:lnTo>
                    <a:pt x="50507" y="971359"/>
                  </a:lnTo>
                  <a:lnTo>
                    <a:pt x="56743" y="942238"/>
                  </a:lnTo>
                  <a:lnTo>
                    <a:pt x="54317" y="941692"/>
                  </a:lnTo>
                  <a:lnTo>
                    <a:pt x="51930" y="941095"/>
                  </a:lnTo>
                  <a:lnTo>
                    <a:pt x="49301" y="940396"/>
                  </a:lnTo>
                  <a:lnTo>
                    <a:pt x="48120" y="936777"/>
                  </a:lnTo>
                  <a:lnTo>
                    <a:pt x="47917" y="932865"/>
                  </a:lnTo>
                  <a:lnTo>
                    <a:pt x="49949" y="929284"/>
                  </a:lnTo>
                  <a:lnTo>
                    <a:pt x="51892" y="925918"/>
                  </a:lnTo>
                  <a:lnTo>
                    <a:pt x="52781" y="922591"/>
                  </a:lnTo>
                  <a:lnTo>
                    <a:pt x="51346" y="918819"/>
                  </a:lnTo>
                  <a:lnTo>
                    <a:pt x="51193" y="918324"/>
                  </a:lnTo>
                  <a:lnTo>
                    <a:pt x="51638" y="917625"/>
                  </a:lnTo>
                  <a:lnTo>
                    <a:pt x="51841" y="917028"/>
                  </a:lnTo>
                  <a:lnTo>
                    <a:pt x="55613" y="914755"/>
                  </a:lnTo>
                  <a:lnTo>
                    <a:pt x="59080" y="917435"/>
                  </a:lnTo>
                  <a:lnTo>
                    <a:pt x="62547" y="917778"/>
                  </a:lnTo>
                  <a:lnTo>
                    <a:pt x="63004" y="915987"/>
                  </a:lnTo>
                  <a:close/>
                </a:path>
                <a:path w="2400934" h="2406015">
                  <a:moveTo>
                    <a:pt x="63500" y="1097013"/>
                  </a:moveTo>
                  <a:lnTo>
                    <a:pt x="63398" y="1090815"/>
                  </a:lnTo>
                  <a:lnTo>
                    <a:pt x="63398" y="1087145"/>
                  </a:lnTo>
                  <a:lnTo>
                    <a:pt x="59283" y="1085265"/>
                  </a:lnTo>
                  <a:lnTo>
                    <a:pt x="58534" y="1084859"/>
                  </a:lnTo>
                  <a:lnTo>
                    <a:pt x="57645" y="1093990"/>
                  </a:lnTo>
                  <a:lnTo>
                    <a:pt x="57238" y="1098550"/>
                  </a:lnTo>
                  <a:lnTo>
                    <a:pt x="57492" y="1098054"/>
                  </a:lnTo>
                  <a:lnTo>
                    <a:pt x="57785" y="1097661"/>
                  </a:lnTo>
                  <a:lnTo>
                    <a:pt x="58140" y="1097559"/>
                  </a:lnTo>
                  <a:lnTo>
                    <a:pt x="60515" y="1097165"/>
                  </a:lnTo>
                  <a:lnTo>
                    <a:pt x="63500" y="1097013"/>
                  </a:lnTo>
                  <a:close/>
                </a:path>
                <a:path w="2400934" h="2406015">
                  <a:moveTo>
                    <a:pt x="95592" y="808685"/>
                  </a:moveTo>
                  <a:lnTo>
                    <a:pt x="94500" y="808685"/>
                  </a:lnTo>
                  <a:lnTo>
                    <a:pt x="93459" y="808786"/>
                  </a:lnTo>
                  <a:lnTo>
                    <a:pt x="92417" y="808786"/>
                  </a:lnTo>
                  <a:lnTo>
                    <a:pt x="84480" y="808837"/>
                  </a:lnTo>
                  <a:lnTo>
                    <a:pt x="81800" y="811707"/>
                  </a:lnTo>
                  <a:lnTo>
                    <a:pt x="83642" y="822972"/>
                  </a:lnTo>
                  <a:lnTo>
                    <a:pt x="82245" y="824014"/>
                  </a:lnTo>
                  <a:lnTo>
                    <a:pt x="78727" y="825258"/>
                  </a:lnTo>
                  <a:lnTo>
                    <a:pt x="75996" y="826096"/>
                  </a:lnTo>
                  <a:lnTo>
                    <a:pt x="76885" y="828128"/>
                  </a:lnTo>
                  <a:lnTo>
                    <a:pt x="77381" y="829818"/>
                  </a:lnTo>
                  <a:lnTo>
                    <a:pt x="81013" y="834631"/>
                  </a:lnTo>
                  <a:lnTo>
                    <a:pt x="83934" y="834288"/>
                  </a:lnTo>
                  <a:lnTo>
                    <a:pt x="86461" y="827786"/>
                  </a:lnTo>
                  <a:lnTo>
                    <a:pt x="86664" y="825106"/>
                  </a:lnTo>
                  <a:lnTo>
                    <a:pt x="87261" y="822477"/>
                  </a:lnTo>
                  <a:lnTo>
                    <a:pt x="88544" y="821982"/>
                  </a:lnTo>
                  <a:lnTo>
                    <a:pt x="89789" y="821829"/>
                  </a:lnTo>
                  <a:lnTo>
                    <a:pt x="90982" y="821982"/>
                  </a:lnTo>
                  <a:lnTo>
                    <a:pt x="92468" y="817524"/>
                  </a:lnTo>
                  <a:lnTo>
                    <a:pt x="95592" y="808685"/>
                  </a:lnTo>
                  <a:close/>
                </a:path>
                <a:path w="2400934" h="2406015">
                  <a:moveTo>
                    <a:pt x="102489" y="749261"/>
                  </a:moveTo>
                  <a:lnTo>
                    <a:pt x="99809" y="748715"/>
                  </a:lnTo>
                  <a:lnTo>
                    <a:pt x="97828" y="748258"/>
                  </a:lnTo>
                  <a:lnTo>
                    <a:pt x="95491" y="747814"/>
                  </a:lnTo>
                  <a:lnTo>
                    <a:pt x="97967" y="742264"/>
                  </a:lnTo>
                  <a:lnTo>
                    <a:pt x="94602" y="738238"/>
                  </a:lnTo>
                  <a:lnTo>
                    <a:pt x="92163" y="733475"/>
                  </a:lnTo>
                  <a:lnTo>
                    <a:pt x="91770" y="733628"/>
                  </a:lnTo>
                  <a:lnTo>
                    <a:pt x="90982" y="733729"/>
                  </a:lnTo>
                  <a:lnTo>
                    <a:pt x="86118" y="745286"/>
                  </a:lnTo>
                  <a:lnTo>
                    <a:pt x="83781" y="751090"/>
                  </a:lnTo>
                  <a:lnTo>
                    <a:pt x="84226" y="750989"/>
                  </a:lnTo>
                  <a:lnTo>
                    <a:pt x="84734" y="750989"/>
                  </a:lnTo>
                  <a:lnTo>
                    <a:pt x="85229" y="750938"/>
                  </a:lnTo>
                  <a:lnTo>
                    <a:pt x="87604" y="757936"/>
                  </a:lnTo>
                  <a:lnTo>
                    <a:pt x="97078" y="756196"/>
                  </a:lnTo>
                  <a:lnTo>
                    <a:pt x="102489" y="749261"/>
                  </a:lnTo>
                  <a:close/>
                </a:path>
                <a:path w="2400934" h="2406015">
                  <a:moveTo>
                    <a:pt x="107251" y="769442"/>
                  </a:moveTo>
                  <a:lnTo>
                    <a:pt x="105410" y="769747"/>
                  </a:lnTo>
                  <a:lnTo>
                    <a:pt x="107251" y="769442"/>
                  </a:lnTo>
                  <a:close/>
                </a:path>
                <a:path w="2400934" h="2406015">
                  <a:moveTo>
                    <a:pt x="124955" y="831761"/>
                  </a:moveTo>
                  <a:lnTo>
                    <a:pt x="120700" y="828433"/>
                  </a:lnTo>
                  <a:lnTo>
                    <a:pt x="118160" y="825754"/>
                  </a:lnTo>
                  <a:lnTo>
                    <a:pt x="116878" y="823366"/>
                  </a:lnTo>
                  <a:lnTo>
                    <a:pt x="114541" y="830072"/>
                  </a:lnTo>
                  <a:lnTo>
                    <a:pt x="113398" y="833488"/>
                  </a:lnTo>
                  <a:lnTo>
                    <a:pt x="113398" y="833640"/>
                  </a:lnTo>
                  <a:lnTo>
                    <a:pt x="111315" y="839597"/>
                  </a:lnTo>
                  <a:lnTo>
                    <a:pt x="114884" y="837018"/>
                  </a:lnTo>
                  <a:lnTo>
                    <a:pt x="118808" y="836168"/>
                  </a:lnTo>
                  <a:lnTo>
                    <a:pt x="123126" y="836574"/>
                  </a:lnTo>
                  <a:lnTo>
                    <a:pt x="123469" y="836663"/>
                  </a:lnTo>
                  <a:lnTo>
                    <a:pt x="123875" y="836320"/>
                  </a:lnTo>
                  <a:lnTo>
                    <a:pt x="124320" y="836117"/>
                  </a:lnTo>
                  <a:lnTo>
                    <a:pt x="124510" y="834682"/>
                  </a:lnTo>
                  <a:lnTo>
                    <a:pt x="124764" y="833145"/>
                  </a:lnTo>
                  <a:lnTo>
                    <a:pt x="124955" y="831761"/>
                  </a:lnTo>
                  <a:close/>
                </a:path>
                <a:path w="2400934" h="2406015">
                  <a:moveTo>
                    <a:pt x="126949" y="692899"/>
                  </a:moveTo>
                  <a:lnTo>
                    <a:pt x="124714" y="693788"/>
                  </a:lnTo>
                  <a:lnTo>
                    <a:pt x="122732" y="693940"/>
                  </a:lnTo>
                  <a:lnTo>
                    <a:pt x="121932" y="695032"/>
                  </a:lnTo>
                  <a:lnTo>
                    <a:pt x="118605" y="699401"/>
                  </a:lnTo>
                  <a:lnTo>
                    <a:pt x="116230" y="704303"/>
                  </a:lnTo>
                  <a:lnTo>
                    <a:pt x="115189" y="709917"/>
                  </a:lnTo>
                  <a:lnTo>
                    <a:pt x="122237" y="710514"/>
                  </a:lnTo>
                  <a:lnTo>
                    <a:pt x="123024" y="709968"/>
                  </a:lnTo>
                  <a:lnTo>
                    <a:pt x="124167" y="704303"/>
                  </a:lnTo>
                  <a:lnTo>
                    <a:pt x="124815" y="701040"/>
                  </a:lnTo>
                  <a:lnTo>
                    <a:pt x="125755" y="697763"/>
                  </a:lnTo>
                  <a:lnTo>
                    <a:pt x="126949" y="692899"/>
                  </a:lnTo>
                  <a:close/>
                </a:path>
                <a:path w="2400934" h="2406015">
                  <a:moveTo>
                    <a:pt x="133896" y="850709"/>
                  </a:moveTo>
                  <a:lnTo>
                    <a:pt x="131508" y="847686"/>
                  </a:lnTo>
                  <a:lnTo>
                    <a:pt x="129184" y="845007"/>
                  </a:lnTo>
                  <a:lnTo>
                    <a:pt x="126847" y="842175"/>
                  </a:lnTo>
                  <a:lnTo>
                    <a:pt x="126898" y="847140"/>
                  </a:lnTo>
                  <a:lnTo>
                    <a:pt x="128435" y="850709"/>
                  </a:lnTo>
                  <a:lnTo>
                    <a:pt x="133896" y="850709"/>
                  </a:lnTo>
                  <a:close/>
                </a:path>
                <a:path w="2400934" h="2406015">
                  <a:moveTo>
                    <a:pt x="161175" y="846442"/>
                  </a:moveTo>
                  <a:lnTo>
                    <a:pt x="158102" y="846734"/>
                  </a:lnTo>
                  <a:lnTo>
                    <a:pt x="159334" y="850061"/>
                  </a:lnTo>
                  <a:lnTo>
                    <a:pt x="160032" y="848766"/>
                  </a:lnTo>
                  <a:lnTo>
                    <a:pt x="160528" y="847686"/>
                  </a:lnTo>
                  <a:lnTo>
                    <a:pt x="161175" y="846442"/>
                  </a:lnTo>
                  <a:close/>
                </a:path>
                <a:path w="2400934" h="2406015">
                  <a:moveTo>
                    <a:pt x="204635" y="558114"/>
                  </a:moveTo>
                  <a:lnTo>
                    <a:pt x="201612" y="559841"/>
                  </a:lnTo>
                  <a:lnTo>
                    <a:pt x="200164" y="560641"/>
                  </a:lnTo>
                  <a:lnTo>
                    <a:pt x="199377" y="559752"/>
                  </a:lnTo>
                  <a:lnTo>
                    <a:pt x="198577" y="558800"/>
                  </a:lnTo>
                  <a:lnTo>
                    <a:pt x="197789" y="557758"/>
                  </a:lnTo>
                  <a:lnTo>
                    <a:pt x="196900" y="556628"/>
                  </a:lnTo>
                  <a:lnTo>
                    <a:pt x="194957" y="553847"/>
                  </a:lnTo>
                  <a:lnTo>
                    <a:pt x="189255" y="557568"/>
                  </a:lnTo>
                  <a:lnTo>
                    <a:pt x="188810" y="559003"/>
                  </a:lnTo>
                  <a:lnTo>
                    <a:pt x="190639" y="566051"/>
                  </a:lnTo>
                  <a:lnTo>
                    <a:pt x="200812" y="566737"/>
                  </a:lnTo>
                  <a:lnTo>
                    <a:pt x="201955" y="566191"/>
                  </a:lnTo>
                  <a:lnTo>
                    <a:pt x="204635" y="558114"/>
                  </a:lnTo>
                  <a:close/>
                </a:path>
                <a:path w="2400934" h="2406015">
                  <a:moveTo>
                    <a:pt x="208648" y="798423"/>
                  </a:moveTo>
                  <a:lnTo>
                    <a:pt x="207111" y="794105"/>
                  </a:lnTo>
                  <a:lnTo>
                    <a:pt x="205727" y="792467"/>
                  </a:lnTo>
                  <a:lnTo>
                    <a:pt x="201256" y="793800"/>
                  </a:lnTo>
                  <a:lnTo>
                    <a:pt x="199072" y="794893"/>
                  </a:lnTo>
                  <a:lnTo>
                    <a:pt x="195605" y="797572"/>
                  </a:lnTo>
                  <a:lnTo>
                    <a:pt x="194259" y="798817"/>
                  </a:lnTo>
                  <a:lnTo>
                    <a:pt x="193027" y="798068"/>
                  </a:lnTo>
                  <a:lnTo>
                    <a:pt x="192532" y="796734"/>
                  </a:lnTo>
                  <a:lnTo>
                    <a:pt x="191833" y="797179"/>
                  </a:lnTo>
                  <a:lnTo>
                    <a:pt x="192087" y="795693"/>
                  </a:lnTo>
                  <a:lnTo>
                    <a:pt x="190449" y="791476"/>
                  </a:lnTo>
                  <a:lnTo>
                    <a:pt x="188912" y="787946"/>
                  </a:lnTo>
                  <a:lnTo>
                    <a:pt x="187413" y="782688"/>
                  </a:lnTo>
                  <a:lnTo>
                    <a:pt x="188709" y="780656"/>
                  </a:lnTo>
                  <a:lnTo>
                    <a:pt x="189255" y="778573"/>
                  </a:lnTo>
                  <a:lnTo>
                    <a:pt x="183845" y="777290"/>
                  </a:lnTo>
                  <a:lnTo>
                    <a:pt x="183451" y="781354"/>
                  </a:lnTo>
                  <a:lnTo>
                    <a:pt x="182905" y="785418"/>
                  </a:lnTo>
                  <a:lnTo>
                    <a:pt x="179628" y="787704"/>
                  </a:lnTo>
                  <a:lnTo>
                    <a:pt x="171945" y="787654"/>
                  </a:lnTo>
                  <a:lnTo>
                    <a:pt x="170599" y="785774"/>
                  </a:lnTo>
                  <a:lnTo>
                    <a:pt x="170256" y="778624"/>
                  </a:lnTo>
                  <a:lnTo>
                    <a:pt x="170357" y="772617"/>
                  </a:lnTo>
                  <a:lnTo>
                    <a:pt x="164604" y="772121"/>
                  </a:lnTo>
                  <a:lnTo>
                    <a:pt x="165989" y="780656"/>
                  </a:lnTo>
                  <a:lnTo>
                    <a:pt x="161429" y="786269"/>
                  </a:lnTo>
                  <a:lnTo>
                    <a:pt x="163017" y="786853"/>
                  </a:lnTo>
                  <a:lnTo>
                    <a:pt x="164109" y="787450"/>
                  </a:lnTo>
                  <a:lnTo>
                    <a:pt x="166738" y="787996"/>
                  </a:lnTo>
                  <a:lnTo>
                    <a:pt x="170700" y="788301"/>
                  </a:lnTo>
                  <a:lnTo>
                    <a:pt x="169760" y="791222"/>
                  </a:lnTo>
                  <a:lnTo>
                    <a:pt x="149123" y="813498"/>
                  </a:lnTo>
                  <a:lnTo>
                    <a:pt x="148272" y="819607"/>
                  </a:lnTo>
                  <a:lnTo>
                    <a:pt x="153085" y="820991"/>
                  </a:lnTo>
                  <a:lnTo>
                    <a:pt x="162966" y="826249"/>
                  </a:lnTo>
                  <a:lnTo>
                    <a:pt x="167373" y="830516"/>
                  </a:lnTo>
                  <a:lnTo>
                    <a:pt x="167817" y="839546"/>
                  </a:lnTo>
                  <a:lnTo>
                    <a:pt x="167728" y="841476"/>
                  </a:lnTo>
                  <a:lnTo>
                    <a:pt x="170548" y="841133"/>
                  </a:lnTo>
                  <a:lnTo>
                    <a:pt x="173228" y="836218"/>
                  </a:lnTo>
                  <a:lnTo>
                    <a:pt x="180619" y="823722"/>
                  </a:lnTo>
                  <a:lnTo>
                    <a:pt x="176212" y="814933"/>
                  </a:lnTo>
                  <a:lnTo>
                    <a:pt x="177698" y="812952"/>
                  </a:lnTo>
                  <a:lnTo>
                    <a:pt x="186372" y="812609"/>
                  </a:lnTo>
                  <a:lnTo>
                    <a:pt x="192430" y="812761"/>
                  </a:lnTo>
                  <a:lnTo>
                    <a:pt x="198882" y="812761"/>
                  </a:lnTo>
                  <a:lnTo>
                    <a:pt x="198335" y="819454"/>
                  </a:lnTo>
                  <a:lnTo>
                    <a:pt x="204038" y="821778"/>
                  </a:lnTo>
                  <a:lnTo>
                    <a:pt x="205181" y="820293"/>
                  </a:lnTo>
                  <a:lnTo>
                    <a:pt x="203644" y="816825"/>
                  </a:lnTo>
                  <a:lnTo>
                    <a:pt x="202399" y="813257"/>
                  </a:lnTo>
                  <a:lnTo>
                    <a:pt x="199974" y="803579"/>
                  </a:lnTo>
                  <a:lnTo>
                    <a:pt x="205574" y="800696"/>
                  </a:lnTo>
                  <a:lnTo>
                    <a:pt x="207657" y="799655"/>
                  </a:lnTo>
                  <a:lnTo>
                    <a:pt x="208648" y="798423"/>
                  </a:lnTo>
                  <a:close/>
                </a:path>
                <a:path w="2400934" h="2406015">
                  <a:moveTo>
                    <a:pt x="454914" y="273151"/>
                  </a:moveTo>
                  <a:lnTo>
                    <a:pt x="450748" y="268389"/>
                  </a:lnTo>
                  <a:lnTo>
                    <a:pt x="448716" y="267208"/>
                  </a:lnTo>
                  <a:lnTo>
                    <a:pt x="447217" y="265861"/>
                  </a:lnTo>
                  <a:lnTo>
                    <a:pt x="410933" y="293903"/>
                  </a:lnTo>
                  <a:lnTo>
                    <a:pt x="399453" y="304012"/>
                  </a:lnTo>
                  <a:lnTo>
                    <a:pt x="400634" y="304558"/>
                  </a:lnTo>
                  <a:lnTo>
                    <a:pt x="404215" y="306743"/>
                  </a:lnTo>
                  <a:lnTo>
                    <a:pt x="403567" y="313639"/>
                  </a:lnTo>
                  <a:lnTo>
                    <a:pt x="421322" y="319887"/>
                  </a:lnTo>
                  <a:lnTo>
                    <a:pt x="423456" y="324891"/>
                  </a:lnTo>
                  <a:lnTo>
                    <a:pt x="433387" y="316166"/>
                  </a:lnTo>
                  <a:lnTo>
                    <a:pt x="426034" y="311061"/>
                  </a:lnTo>
                  <a:lnTo>
                    <a:pt x="425691" y="309168"/>
                  </a:lnTo>
                  <a:lnTo>
                    <a:pt x="428320" y="304114"/>
                  </a:lnTo>
                  <a:lnTo>
                    <a:pt x="424408" y="302869"/>
                  </a:lnTo>
                  <a:lnTo>
                    <a:pt x="415518" y="301586"/>
                  </a:lnTo>
                  <a:lnTo>
                    <a:pt x="415975" y="295236"/>
                  </a:lnTo>
                  <a:lnTo>
                    <a:pt x="419188" y="292404"/>
                  </a:lnTo>
                  <a:lnTo>
                    <a:pt x="428320" y="290220"/>
                  </a:lnTo>
                  <a:lnTo>
                    <a:pt x="427037" y="294728"/>
                  </a:lnTo>
                  <a:lnTo>
                    <a:pt x="430009" y="295783"/>
                  </a:lnTo>
                  <a:lnTo>
                    <a:pt x="443953" y="299402"/>
                  </a:lnTo>
                  <a:lnTo>
                    <a:pt x="444550" y="291414"/>
                  </a:lnTo>
                  <a:lnTo>
                    <a:pt x="450494" y="287197"/>
                  </a:lnTo>
                  <a:lnTo>
                    <a:pt x="454520" y="281736"/>
                  </a:lnTo>
                  <a:lnTo>
                    <a:pt x="452577" y="278714"/>
                  </a:lnTo>
                  <a:lnTo>
                    <a:pt x="452678" y="275780"/>
                  </a:lnTo>
                  <a:lnTo>
                    <a:pt x="454914" y="273151"/>
                  </a:lnTo>
                  <a:close/>
                </a:path>
                <a:path w="2400934" h="2406015">
                  <a:moveTo>
                    <a:pt x="484632" y="2085086"/>
                  </a:moveTo>
                  <a:lnTo>
                    <a:pt x="481253" y="2084692"/>
                  </a:lnTo>
                  <a:lnTo>
                    <a:pt x="478726" y="2086127"/>
                  </a:lnTo>
                  <a:lnTo>
                    <a:pt x="476643" y="2088756"/>
                  </a:lnTo>
                  <a:lnTo>
                    <a:pt x="476199" y="2088756"/>
                  </a:lnTo>
                  <a:lnTo>
                    <a:pt x="475792" y="2088857"/>
                  </a:lnTo>
                  <a:lnTo>
                    <a:pt x="475449" y="2089200"/>
                  </a:lnTo>
                  <a:lnTo>
                    <a:pt x="472668" y="2090648"/>
                  </a:lnTo>
                  <a:lnTo>
                    <a:pt x="476199" y="2093468"/>
                  </a:lnTo>
                  <a:lnTo>
                    <a:pt x="477926" y="2094915"/>
                  </a:lnTo>
                  <a:lnTo>
                    <a:pt x="477583" y="2093823"/>
                  </a:lnTo>
                  <a:lnTo>
                    <a:pt x="477189" y="2092782"/>
                  </a:lnTo>
                  <a:lnTo>
                    <a:pt x="476796" y="2091829"/>
                  </a:lnTo>
                  <a:lnTo>
                    <a:pt x="478675" y="2091385"/>
                  </a:lnTo>
                  <a:lnTo>
                    <a:pt x="480517" y="2091042"/>
                  </a:lnTo>
                  <a:lnTo>
                    <a:pt x="482346" y="2090648"/>
                  </a:lnTo>
                  <a:lnTo>
                    <a:pt x="483146" y="2088807"/>
                  </a:lnTo>
                  <a:lnTo>
                    <a:pt x="483831" y="2087067"/>
                  </a:lnTo>
                  <a:lnTo>
                    <a:pt x="484632" y="2085086"/>
                  </a:lnTo>
                  <a:close/>
                </a:path>
                <a:path w="2400934" h="2406015">
                  <a:moveTo>
                    <a:pt x="657961" y="2242743"/>
                  </a:moveTo>
                  <a:lnTo>
                    <a:pt x="646645" y="2236813"/>
                  </a:lnTo>
                  <a:lnTo>
                    <a:pt x="635444" y="2230742"/>
                  </a:lnTo>
                  <a:lnTo>
                    <a:pt x="635241" y="2233523"/>
                  </a:lnTo>
                  <a:lnTo>
                    <a:pt x="633755" y="2234806"/>
                  </a:lnTo>
                  <a:lnTo>
                    <a:pt x="629983" y="2236597"/>
                  </a:lnTo>
                  <a:lnTo>
                    <a:pt x="629043" y="2237092"/>
                  </a:lnTo>
                  <a:lnTo>
                    <a:pt x="628243" y="2237879"/>
                  </a:lnTo>
                  <a:lnTo>
                    <a:pt x="627354" y="2238476"/>
                  </a:lnTo>
                  <a:lnTo>
                    <a:pt x="627456" y="2239822"/>
                  </a:lnTo>
                  <a:lnTo>
                    <a:pt x="625919" y="2241308"/>
                  </a:lnTo>
                  <a:lnTo>
                    <a:pt x="625221" y="2243734"/>
                  </a:lnTo>
                  <a:lnTo>
                    <a:pt x="624624" y="2246274"/>
                  </a:lnTo>
                  <a:lnTo>
                    <a:pt x="623138" y="2250732"/>
                  </a:lnTo>
                  <a:lnTo>
                    <a:pt x="622046" y="2252764"/>
                  </a:lnTo>
                  <a:lnTo>
                    <a:pt x="624776" y="2254212"/>
                  </a:lnTo>
                  <a:lnTo>
                    <a:pt x="627405" y="2251722"/>
                  </a:lnTo>
                  <a:lnTo>
                    <a:pt x="629983" y="2250287"/>
                  </a:lnTo>
                  <a:lnTo>
                    <a:pt x="630428" y="2248204"/>
                  </a:lnTo>
                  <a:lnTo>
                    <a:pt x="630783" y="2246122"/>
                  </a:lnTo>
                  <a:lnTo>
                    <a:pt x="631723" y="2243099"/>
                  </a:lnTo>
                  <a:lnTo>
                    <a:pt x="632409" y="2241905"/>
                  </a:lnTo>
                  <a:lnTo>
                    <a:pt x="634009" y="2241359"/>
                  </a:lnTo>
                  <a:lnTo>
                    <a:pt x="635635" y="2242007"/>
                  </a:lnTo>
                  <a:lnTo>
                    <a:pt x="637324" y="2245322"/>
                  </a:lnTo>
                  <a:lnTo>
                    <a:pt x="639064" y="2247811"/>
                  </a:lnTo>
                  <a:lnTo>
                    <a:pt x="642239" y="2247557"/>
                  </a:lnTo>
                  <a:lnTo>
                    <a:pt x="645858" y="2247354"/>
                  </a:lnTo>
                  <a:lnTo>
                    <a:pt x="649427" y="2246515"/>
                  </a:lnTo>
                  <a:lnTo>
                    <a:pt x="652957" y="2245576"/>
                  </a:lnTo>
                  <a:lnTo>
                    <a:pt x="654545" y="2245233"/>
                  </a:lnTo>
                  <a:lnTo>
                    <a:pt x="655878" y="2243937"/>
                  </a:lnTo>
                  <a:lnTo>
                    <a:pt x="657961" y="2242743"/>
                  </a:lnTo>
                  <a:close/>
                </a:path>
                <a:path w="2400934" h="2406015">
                  <a:moveTo>
                    <a:pt x="666292" y="159258"/>
                  </a:moveTo>
                  <a:lnTo>
                    <a:pt x="660095" y="153098"/>
                  </a:lnTo>
                  <a:lnTo>
                    <a:pt x="653300" y="155181"/>
                  </a:lnTo>
                  <a:lnTo>
                    <a:pt x="646455" y="158508"/>
                  </a:lnTo>
                  <a:lnTo>
                    <a:pt x="642937" y="160197"/>
                  </a:lnTo>
                  <a:lnTo>
                    <a:pt x="639216" y="161582"/>
                  </a:lnTo>
                  <a:lnTo>
                    <a:pt x="633552" y="164515"/>
                  </a:lnTo>
                  <a:lnTo>
                    <a:pt x="630631" y="165201"/>
                  </a:lnTo>
                  <a:lnTo>
                    <a:pt x="630682" y="168973"/>
                  </a:lnTo>
                  <a:lnTo>
                    <a:pt x="635241" y="171208"/>
                  </a:lnTo>
                  <a:lnTo>
                    <a:pt x="640448" y="169672"/>
                  </a:lnTo>
                  <a:lnTo>
                    <a:pt x="645312" y="170268"/>
                  </a:lnTo>
                  <a:lnTo>
                    <a:pt x="659257" y="162877"/>
                  </a:lnTo>
                  <a:lnTo>
                    <a:pt x="666292" y="159258"/>
                  </a:lnTo>
                  <a:close/>
                </a:path>
                <a:path w="2400934" h="2406015">
                  <a:moveTo>
                    <a:pt x="667842" y="2247862"/>
                  </a:moveTo>
                  <a:lnTo>
                    <a:pt x="661835" y="2244775"/>
                  </a:lnTo>
                  <a:lnTo>
                    <a:pt x="658812" y="2243239"/>
                  </a:lnTo>
                  <a:lnTo>
                    <a:pt x="661085" y="2244979"/>
                  </a:lnTo>
                  <a:lnTo>
                    <a:pt x="663575" y="2246858"/>
                  </a:lnTo>
                  <a:lnTo>
                    <a:pt x="666445" y="2249093"/>
                  </a:lnTo>
                  <a:lnTo>
                    <a:pt x="667842" y="2247862"/>
                  </a:lnTo>
                  <a:close/>
                </a:path>
                <a:path w="2400934" h="2406015">
                  <a:moveTo>
                    <a:pt x="718185" y="2271966"/>
                  </a:moveTo>
                  <a:lnTo>
                    <a:pt x="716153" y="2271077"/>
                  </a:lnTo>
                  <a:lnTo>
                    <a:pt x="714222" y="2270175"/>
                  </a:lnTo>
                  <a:lnTo>
                    <a:pt x="712190" y="2269337"/>
                  </a:lnTo>
                  <a:lnTo>
                    <a:pt x="712190" y="2269490"/>
                  </a:lnTo>
                  <a:lnTo>
                    <a:pt x="714070" y="2270379"/>
                  </a:lnTo>
                  <a:lnTo>
                    <a:pt x="718185" y="2271966"/>
                  </a:lnTo>
                  <a:close/>
                </a:path>
                <a:path w="2400934" h="2406015">
                  <a:moveTo>
                    <a:pt x="755192" y="2321966"/>
                  </a:moveTo>
                  <a:lnTo>
                    <a:pt x="754659" y="2321674"/>
                  </a:lnTo>
                  <a:lnTo>
                    <a:pt x="754951" y="2321928"/>
                  </a:lnTo>
                  <a:lnTo>
                    <a:pt x="755192" y="2321966"/>
                  </a:lnTo>
                  <a:close/>
                </a:path>
                <a:path w="2400934" h="2406015">
                  <a:moveTo>
                    <a:pt x="757034" y="2312047"/>
                  </a:moveTo>
                  <a:lnTo>
                    <a:pt x="751128" y="2304415"/>
                  </a:lnTo>
                  <a:lnTo>
                    <a:pt x="745083" y="2308034"/>
                  </a:lnTo>
                  <a:lnTo>
                    <a:pt x="738581" y="2300782"/>
                  </a:lnTo>
                  <a:lnTo>
                    <a:pt x="737590" y="2296033"/>
                  </a:lnTo>
                  <a:lnTo>
                    <a:pt x="741108" y="2289530"/>
                  </a:lnTo>
                  <a:lnTo>
                    <a:pt x="745223" y="2288336"/>
                  </a:lnTo>
                  <a:lnTo>
                    <a:pt x="744588" y="2283523"/>
                  </a:lnTo>
                  <a:lnTo>
                    <a:pt x="737235" y="2280450"/>
                  </a:lnTo>
                  <a:lnTo>
                    <a:pt x="722706" y="2273998"/>
                  </a:lnTo>
                  <a:lnTo>
                    <a:pt x="716902" y="2282037"/>
                  </a:lnTo>
                  <a:lnTo>
                    <a:pt x="710996" y="2279065"/>
                  </a:lnTo>
                  <a:lnTo>
                    <a:pt x="708812" y="2273160"/>
                  </a:lnTo>
                  <a:lnTo>
                    <a:pt x="704900" y="2268690"/>
                  </a:lnTo>
                  <a:lnTo>
                    <a:pt x="703999" y="2269185"/>
                  </a:lnTo>
                  <a:lnTo>
                    <a:pt x="702767" y="2269540"/>
                  </a:lnTo>
                  <a:lnTo>
                    <a:pt x="701675" y="2276932"/>
                  </a:lnTo>
                  <a:lnTo>
                    <a:pt x="695909" y="2282240"/>
                  </a:lnTo>
                  <a:lnTo>
                    <a:pt x="696709" y="2292896"/>
                  </a:lnTo>
                  <a:lnTo>
                    <a:pt x="696366" y="2294585"/>
                  </a:lnTo>
                  <a:lnTo>
                    <a:pt x="695223" y="2296223"/>
                  </a:lnTo>
                  <a:lnTo>
                    <a:pt x="711936" y="2303869"/>
                  </a:lnTo>
                  <a:lnTo>
                    <a:pt x="706780" y="2296718"/>
                  </a:lnTo>
                  <a:lnTo>
                    <a:pt x="710349" y="2288540"/>
                  </a:lnTo>
                  <a:lnTo>
                    <a:pt x="713422" y="2286304"/>
                  </a:lnTo>
                  <a:lnTo>
                    <a:pt x="719734" y="2288044"/>
                  </a:lnTo>
                  <a:lnTo>
                    <a:pt x="715810" y="2295880"/>
                  </a:lnTo>
                  <a:lnTo>
                    <a:pt x="719734" y="2301684"/>
                  </a:lnTo>
                  <a:lnTo>
                    <a:pt x="725284" y="2308275"/>
                  </a:lnTo>
                  <a:lnTo>
                    <a:pt x="725932" y="2309177"/>
                  </a:lnTo>
                  <a:lnTo>
                    <a:pt x="726478" y="2310168"/>
                  </a:lnTo>
                  <a:lnTo>
                    <a:pt x="731786" y="2312403"/>
                  </a:lnTo>
                  <a:lnTo>
                    <a:pt x="736650" y="2311704"/>
                  </a:lnTo>
                  <a:lnTo>
                    <a:pt x="740664" y="2313394"/>
                  </a:lnTo>
                  <a:lnTo>
                    <a:pt x="743940" y="2317508"/>
                  </a:lnTo>
                  <a:lnTo>
                    <a:pt x="748004" y="2319096"/>
                  </a:lnTo>
                  <a:lnTo>
                    <a:pt x="751382" y="2317407"/>
                  </a:lnTo>
                  <a:lnTo>
                    <a:pt x="755154" y="2316518"/>
                  </a:lnTo>
                  <a:lnTo>
                    <a:pt x="757034" y="2312047"/>
                  </a:lnTo>
                  <a:close/>
                </a:path>
                <a:path w="2400934" h="2406015">
                  <a:moveTo>
                    <a:pt x="823506" y="2313444"/>
                  </a:moveTo>
                  <a:lnTo>
                    <a:pt x="806018" y="2307386"/>
                  </a:lnTo>
                  <a:lnTo>
                    <a:pt x="788644" y="2301049"/>
                  </a:lnTo>
                  <a:lnTo>
                    <a:pt x="771385" y="2294445"/>
                  </a:lnTo>
                  <a:lnTo>
                    <a:pt x="754303" y="2287587"/>
                  </a:lnTo>
                  <a:lnTo>
                    <a:pt x="754951" y="2289822"/>
                  </a:lnTo>
                  <a:lnTo>
                    <a:pt x="756335" y="2292058"/>
                  </a:lnTo>
                  <a:lnTo>
                    <a:pt x="758723" y="2294585"/>
                  </a:lnTo>
                  <a:lnTo>
                    <a:pt x="761199" y="2297214"/>
                  </a:lnTo>
                  <a:lnTo>
                    <a:pt x="764032" y="2299652"/>
                  </a:lnTo>
                  <a:lnTo>
                    <a:pt x="769086" y="2304758"/>
                  </a:lnTo>
                  <a:lnTo>
                    <a:pt x="771575" y="2307488"/>
                  </a:lnTo>
                  <a:lnTo>
                    <a:pt x="770877" y="2315121"/>
                  </a:lnTo>
                  <a:lnTo>
                    <a:pt x="773303" y="2316365"/>
                  </a:lnTo>
                  <a:lnTo>
                    <a:pt x="779259" y="2318105"/>
                  </a:lnTo>
                  <a:lnTo>
                    <a:pt x="780402" y="2315476"/>
                  </a:lnTo>
                  <a:lnTo>
                    <a:pt x="782180" y="2312898"/>
                  </a:lnTo>
                  <a:lnTo>
                    <a:pt x="776973" y="2311006"/>
                  </a:lnTo>
                  <a:lnTo>
                    <a:pt x="774344" y="2307831"/>
                  </a:lnTo>
                  <a:lnTo>
                    <a:pt x="775385" y="2302332"/>
                  </a:lnTo>
                  <a:lnTo>
                    <a:pt x="779513" y="2301290"/>
                  </a:lnTo>
                  <a:lnTo>
                    <a:pt x="781392" y="2303919"/>
                  </a:lnTo>
                  <a:lnTo>
                    <a:pt x="786155" y="2308822"/>
                  </a:lnTo>
                  <a:lnTo>
                    <a:pt x="788885" y="2311057"/>
                  </a:lnTo>
                  <a:lnTo>
                    <a:pt x="791857" y="2313787"/>
                  </a:lnTo>
                  <a:lnTo>
                    <a:pt x="790219" y="2317305"/>
                  </a:lnTo>
                  <a:lnTo>
                    <a:pt x="791311" y="2321280"/>
                  </a:lnTo>
                  <a:lnTo>
                    <a:pt x="793648" y="2325052"/>
                  </a:lnTo>
                  <a:lnTo>
                    <a:pt x="795528" y="2326779"/>
                  </a:lnTo>
                  <a:lnTo>
                    <a:pt x="794042" y="2327630"/>
                  </a:lnTo>
                  <a:lnTo>
                    <a:pt x="791667" y="2327922"/>
                  </a:lnTo>
                  <a:lnTo>
                    <a:pt x="790473" y="2327084"/>
                  </a:lnTo>
                  <a:lnTo>
                    <a:pt x="789381" y="2325789"/>
                  </a:lnTo>
                  <a:lnTo>
                    <a:pt x="789584" y="2324697"/>
                  </a:lnTo>
                  <a:lnTo>
                    <a:pt x="789533" y="2323858"/>
                  </a:lnTo>
                  <a:lnTo>
                    <a:pt x="784123" y="2320379"/>
                  </a:lnTo>
                  <a:lnTo>
                    <a:pt x="783424" y="2320582"/>
                  </a:lnTo>
                  <a:lnTo>
                    <a:pt x="778510" y="2326729"/>
                  </a:lnTo>
                  <a:lnTo>
                    <a:pt x="770077" y="2324697"/>
                  </a:lnTo>
                  <a:lnTo>
                    <a:pt x="767803" y="2317013"/>
                  </a:lnTo>
                  <a:lnTo>
                    <a:pt x="763231" y="2309126"/>
                  </a:lnTo>
                  <a:lnTo>
                    <a:pt x="760310" y="2324011"/>
                  </a:lnTo>
                  <a:lnTo>
                    <a:pt x="784313" y="2333079"/>
                  </a:lnTo>
                  <a:lnTo>
                    <a:pt x="787196" y="2332393"/>
                  </a:lnTo>
                  <a:lnTo>
                    <a:pt x="790219" y="2331897"/>
                  </a:lnTo>
                  <a:lnTo>
                    <a:pt x="797814" y="2331542"/>
                  </a:lnTo>
                  <a:lnTo>
                    <a:pt x="801535" y="2330704"/>
                  </a:lnTo>
                  <a:lnTo>
                    <a:pt x="809218" y="2322817"/>
                  </a:lnTo>
                  <a:lnTo>
                    <a:pt x="815479" y="2322512"/>
                  </a:lnTo>
                  <a:lnTo>
                    <a:pt x="821080" y="2320975"/>
                  </a:lnTo>
                  <a:lnTo>
                    <a:pt x="822617" y="2318347"/>
                  </a:lnTo>
                  <a:lnTo>
                    <a:pt x="820928" y="2317165"/>
                  </a:lnTo>
                  <a:lnTo>
                    <a:pt x="819988" y="2315819"/>
                  </a:lnTo>
                  <a:lnTo>
                    <a:pt x="823506" y="2313444"/>
                  </a:lnTo>
                  <a:close/>
                </a:path>
                <a:path w="2400934" h="2406015">
                  <a:moveTo>
                    <a:pt x="833628" y="2290521"/>
                  </a:moveTo>
                  <a:lnTo>
                    <a:pt x="830948" y="2288832"/>
                  </a:lnTo>
                  <a:lnTo>
                    <a:pt x="830008" y="2286800"/>
                  </a:lnTo>
                  <a:lnTo>
                    <a:pt x="825893" y="2278215"/>
                  </a:lnTo>
                  <a:lnTo>
                    <a:pt x="822566" y="2279612"/>
                  </a:lnTo>
                  <a:lnTo>
                    <a:pt x="819150" y="2280793"/>
                  </a:lnTo>
                  <a:lnTo>
                    <a:pt x="814882" y="2282736"/>
                  </a:lnTo>
                  <a:lnTo>
                    <a:pt x="814031" y="2283079"/>
                  </a:lnTo>
                  <a:lnTo>
                    <a:pt x="813384" y="2283523"/>
                  </a:lnTo>
                  <a:lnTo>
                    <a:pt x="820089" y="2285911"/>
                  </a:lnTo>
                  <a:lnTo>
                    <a:pt x="826884" y="2288184"/>
                  </a:lnTo>
                  <a:lnTo>
                    <a:pt x="833628" y="2290521"/>
                  </a:lnTo>
                  <a:close/>
                </a:path>
                <a:path w="2400934" h="2406015">
                  <a:moveTo>
                    <a:pt x="838542" y="2351544"/>
                  </a:moveTo>
                  <a:lnTo>
                    <a:pt x="836460" y="2349360"/>
                  </a:lnTo>
                  <a:lnTo>
                    <a:pt x="834377" y="2347277"/>
                  </a:lnTo>
                  <a:lnTo>
                    <a:pt x="832243" y="2345194"/>
                  </a:lnTo>
                  <a:lnTo>
                    <a:pt x="829411" y="2342261"/>
                  </a:lnTo>
                  <a:lnTo>
                    <a:pt x="820877" y="2345880"/>
                  </a:lnTo>
                  <a:lnTo>
                    <a:pt x="826731" y="2347772"/>
                  </a:lnTo>
                  <a:lnTo>
                    <a:pt x="832586" y="2349703"/>
                  </a:lnTo>
                  <a:lnTo>
                    <a:pt x="838542" y="2351544"/>
                  </a:lnTo>
                  <a:close/>
                </a:path>
                <a:path w="2400934" h="2406015">
                  <a:moveTo>
                    <a:pt x="1795513" y="2221560"/>
                  </a:moveTo>
                  <a:lnTo>
                    <a:pt x="1795259" y="2221369"/>
                  </a:lnTo>
                  <a:lnTo>
                    <a:pt x="1794916" y="2221166"/>
                  </a:lnTo>
                  <a:lnTo>
                    <a:pt x="1794611" y="2220963"/>
                  </a:lnTo>
                  <a:lnTo>
                    <a:pt x="1793519" y="2221560"/>
                  </a:lnTo>
                  <a:lnTo>
                    <a:pt x="1792579" y="2222258"/>
                  </a:lnTo>
                  <a:lnTo>
                    <a:pt x="1791830" y="2223046"/>
                  </a:lnTo>
                  <a:lnTo>
                    <a:pt x="1793278" y="2222601"/>
                  </a:lnTo>
                  <a:lnTo>
                    <a:pt x="1794459" y="2222106"/>
                  </a:lnTo>
                  <a:lnTo>
                    <a:pt x="1795513" y="2221560"/>
                  </a:lnTo>
                  <a:close/>
                </a:path>
                <a:path w="2400934" h="2406015">
                  <a:moveTo>
                    <a:pt x="1824583" y="2230297"/>
                  </a:moveTo>
                  <a:lnTo>
                    <a:pt x="1824380" y="2228761"/>
                  </a:lnTo>
                  <a:lnTo>
                    <a:pt x="1824164" y="2226767"/>
                  </a:lnTo>
                  <a:lnTo>
                    <a:pt x="1824037" y="2225776"/>
                  </a:lnTo>
                  <a:lnTo>
                    <a:pt x="1823339" y="2224735"/>
                  </a:lnTo>
                  <a:lnTo>
                    <a:pt x="1822691" y="2223592"/>
                  </a:lnTo>
                  <a:lnTo>
                    <a:pt x="1821802" y="2222208"/>
                  </a:lnTo>
                  <a:lnTo>
                    <a:pt x="1816735" y="2226767"/>
                  </a:lnTo>
                  <a:lnTo>
                    <a:pt x="1812226" y="2224582"/>
                  </a:lnTo>
                  <a:lnTo>
                    <a:pt x="1807311" y="2220963"/>
                  </a:lnTo>
                  <a:lnTo>
                    <a:pt x="1808759" y="2219680"/>
                  </a:lnTo>
                  <a:lnTo>
                    <a:pt x="1809889" y="2218639"/>
                  </a:lnTo>
                  <a:lnTo>
                    <a:pt x="1811185" y="2217496"/>
                  </a:lnTo>
                  <a:lnTo>
                    <a:pt x="1811185" y="2216950"/>
                  </a:lnTo>
                  <a:lnTo>
                    <a:pt x="1811337" y="2216404"/>
                  </a:lnTo>
                  <a:lnTo>
                    <a:pt x="1811337" y="2215858"/>
                  </a:lnTo>
                  <a:lnTo>
                    <a:pt x="1810664" y="2215057"/>
                  </a:lnTo>
                  <a:lnTo>
                    <a:pt x="1810194" y="2214562"/>
                  </a:lnTo>
                  <a:lnTo>
                    <a:pt x="1809991" y="2213826"/>
                  </a:lnTo>
                  <a:lnTo>
                    <a:pt x="1809648" y="2212340"/>
                  </a:lnTo>
                  <a:lnTo>
                    <a:pt x="1808848" y="2211438"/>
                  </a:lnTo>
                  <a:lnTo>
                    <a:pt x="1806968" y="2209114"/>
                  </a:lnTo>
                  <a:lnTo>
                    <a:pt x="1805724" y="2210803"/>
                  </a:lnTo>
                  <a:lnTo>
                    <a:pt x="1800618" y="2217991"/>
                  </a:lnTo>
                  <a:lnTo>
                    <a:pt x="1798688" y="2220023"/>
                  </a:lnTo>
                  <a:lnTo>
                    <a:pt x="1795513" y="2221560"/>
                  </a:lnTo>
                  <a:lnTo>
                    <a:pt x="1801609" y="2225827"/>
                  </a:lnTo>
                  <a:lnTo>
                    <a:pt x="1799272" y="2227910"/>
                  </a:lnTo>
                  <a:lnTo>
                    <a:pt x="1797189" y="2229701"/>
                  </a:lnTo>
                  <a:lnTo>
                    <a:pt x="1795259" y="2231580"/>
                  </a:lnTo>
                  <a:lnTo>
                    <a:pt x="1792681" y="2234019"/>
                  </a:lnTo>
                  <a:lnTo>
                    <a:pt x="1790344" y="2233866"/>
                  </a:lnTo>
                  <a:lnTo>
                    <a:pt x="1787817" y="2230932"/>
                  </a:lnTo>
                  <a:lnTo>
                    <a:pt x="1788807" y="2228164"/>
                  </a:lnTo>
                  <a:lnTo>
                    <a:pt x="1789747" y="2225281"/>
                  </a:lnTo>
                  <a:lnTo>
                    <a:pt x="1791309" y="2223592"/>
                  </a:lnTo>
                  <a:lnTo>
                    <a:pt x="1791830" y="2223046"/>
                  </a:lnTo>
                  <a:lnTo>
                    <a:pt x="1791246" y="2223249"/>
                  </a:lnTo>
                  <a:lnTo>
                    <a:pt x="1790103" y="2223592"/>
                  </a:lnTo>
                  <a:lnTo>
                    <a:pt x="1789684" y="2220963"/>
                  </a:lnTo>
                  <a:lnTo>
                    <a:pt x="1789315" y="2217991"/>
                  </a:lnTo>
                  <a:lnTo>
                    <a:pt x="1789226" y="2217496"/>
                  </a:lnTo>
                  <a:lnTo>
                    <a:pt x="1788617" y="2215057"/>
                  </a:lnTo>
                  <a:lnTo>
                    <a:pt x="1769872" y="2225776"/>
                  </a:lnTo>
                  <a:lnTo>
                    <a:pt x="1750822" y="2236241"/>
                  </a:lnTo>
                  <a:lnTo>
                    <a:pt x="1731645" y="2246325"/>
                  </a:lnTo>
                  <a:lnTo>
                    <a:pt x="1712264" y="2256040"/>
                  </a:lnTo>
                  <a:lnTo>
                    <a:pt x="1711769" y="2256688"/>
                  </a:lnTo>
                  <a:lnTo>
                    <a:pt x="1711223" y="2257285"/>
                  </a:lnTo>
                  <a:lnTo>
                    <a:pt x="1710524" y="2257933"/>
                  </a:lnTo>
                  <a:lnTo>
                    <a:pt x="1712264" y="2262886"/>
                  </a:lnTo>
                  <a:lnTo>
                    <a:pt x="1715338" y="2265908"/>
                  </a:lnTo>
                  <a:lnTo>
                    <a:pt x="1721980" y="2265121"/>
                  </a:lnTo>
                  <a:lnTo>
                    <a:pt x="1719948" y="2268639"/>
                  </a:lnTo>
                  <a:lnTo>
                    <a:pt x="1718310" y="2271369"/>
                  </a:lnTo>
                  <a:lnTo>
                    <a:pt x="1716925" y="2273846"/>
                  </a:lnTo>
                  <a:lnTo>
                    <a:pt x="1712658" y="2273401"/>
                  </a:lnTo>
                  <a:lnTo>
                    <a:pt x="1710232" y="2271128"/>
                  </a:lnTo>
                  <a:lnTo>
                    <a:pt x="1709572" y="2268639"/>
                  </a:lnTo>
                  <a:lnTo>
                    <a:pt x="1708581" y="2265121"/>
                  </a:lnTo>
                  <a:lnTo>
                    <a:pt x="1708492" y="2264867"/>
                  </a:lnTo>
                  <a:lnTo>
                    <a:pt x="1707159" y="2262149"/>
                  </a:lnTo>
                  <a:lnTo>
                    <a:pt x="1705317" y="2259419"/>
                  </a:lnTo>
                  <a:lnTo>
                    <a:pt x="1671193" y="2275179"/>
                  </a:lnTo>
                  <a:lnTo>
                    <a:pt x="1654810" y="2282113"/>
                  </a:lnTo>
                  <a:lnTo>
                    <a:pt x="1654810" y="2291905"/>
                  </a:lnTo>
                  <a:lnTo>
                    <a:pt x="1651342" y="2295829"/>
                  </a:lnTo>
                  <a:lnTo>
                    <a:pt x="1649755" y="2297709"/>
                  </a:lnTo>
                  <a:lnTo>
                    <a:pt x="1647278" y="2298903"/>
                  </a:lnTo>
                  <a:lnTo>
                    <a:pt x="1645196" y="2300338"/>
                  </a:lnTo>
                  <a:lnTo>
                    <a:pt x="1642656" y="2302179"/>
                  </a:lnTo>
                  <a:lnTo>
                    <a:pt x="1640573" y="2302522"/>
                  </a:lnTo>
                  <a:lnTo>
                    <a:pt x="1638490" y="2298255"/>
                  </a:lnTo>
                  <a:lnTo>
                    <a:pt x="1640776" y="2298408"/>
                  </a:lnTo>
                  <a:lnTo>
                    <a:pt x="1642059" y="2298458"/>
                  </a:lnTo>
                  <a:lnTo>
                    <a:pt x="1643354" y="2298560"/>
                  </a:lnTo>
                  <a:lnTo>
                    <a:pt x="1643646" y="2298255"/>
                  </a:lnTo>
                  <a:lnTo>
                    <a:pt x="1645145" y="2296718"/>
                  </a:lnTo>
                  <a:lnTo>
                    <a:pt x="1646034" y="2294788"/>
                  </a:lnTo>
                  <a:lnTo>
                    <a:pt x="1645589" y="2292108"/>
                  </a:lnTo>
                  <a:lnTo>
                    <a:pt x="1645272" y="2289860"/>
                  </a:lnTo>
                  <a:lnTo>
                    <a:pt x="1645310" y="2288984"/>
                  </a:lnTo>
                  <a:lnTo>
                    <a:pt x="1646326" y="2287003"/>
                  </a:lnTo>
                  <a:lnTo>
                    <a:pt x="1649260" y="2286050"/>
                  </a:lnTo>
                  <a:lnTo>
                    <a:pt x="1654124" y="2289479"/>
                  </a:lnTo>
                  <a:lnTo>
                    <a:pt x="1654810" y="2291905"/>
                  </a:lnTo>
                  <a:lnTo>
                    <a:pt x="1654810" y="2282113"/>
                  </a:lnTo>
                  <a:lnTo>
                    <a:pt x="1636496" y="2289860"/>
                  </a:lnTo>
                  <a:lnTo>
                    <a:pt x="1601228" y="2303462"/>
                  </a:lnTo>
                  <a:lnTo>
                    <a:pt x="1565414" y="2315972"/>
                  </a:lnTo>
                  <a:lnTo>
                    <a:pt x="1565617" y="2317356"/>
                  </a:lnTo>
                  <a:lnTo>
                    <a:pt x="1564627" y="2319388"/>
                  </a:lnTo>
                  <a:lnTo>
                    <a:pt x="1562836" y="2322817"/>
                  </a:lnTo>
                  <a:lnTo>
                    <a:pt x="1559966" y="2324011"/>
                  </a:lnTo>
                  <a:lnTo>
                    <a:pt x="1561846" y="2326932"/>
                  </a:lnTo>
                  <a:lnTo>
                    <a:pt x="1561947" y="2327135"/>
                  </a:lnTo>
                  <a:lnTo>
                    <a:pt x="1561553" y="2327821"/>
                  </a:lnTo>
                  <a:lnTo>
                    <a:pt x="1561236" y="2328049"/>
                  </a:lnTo>
                  <a:lnTo>
                    <a:pt x="1556588" y="2330208"/>
                  </a:lnTo>
                  <a:lnTo>
                    <a:pt x="1554708" y="2334920"/>
                  </a:lnTo>
                  <a:lnTo>
                    <a:pt x="1549844" y="2341270"/>
                  </a:lnTo>
                  <a:lnTo>
                    <a:pt x="1547317" y="2340775"/>
                  </a:lnTo>
                  <a:lnTo>
                    <a:pt x="1544878" y="2339530"/>
                  </a:lnTo>
                  <a:lnTo>
                    <a:pt x="1538681" y="2336215"/>
                  </a:lnTo>
                  <a:lnTo>
                    <a:pt x="1534756" y="2331491"/>
                  </a:lnTo>
                  <a:lnTo>
                    <a:pt x="1532572" y="2326233"/>
                  </a:lnTo>
                  <a:lnTo>
                    <a:pt x="1526425" y="2328049"/>
                  </a:lnTo>
                  <a:lnTo>
                    <a:pt x="1507921" y="2333282"/>
                  </a:lnTo>
                  <a:lnTo>
                    <a:pt x="1508963" y="2334133"/>
                  </a:lnTo>
                  <a:lnTo>
                    <a:pt x="1508417" y="2334425"/>
                  </a:lnTo>
                  <a:lnTo>
                    <a:pt x="1507871" y="2334768"/>
                  </a:lnTo>
                  <a:lnTo>
                    <a:pt x="1507375" y="2335022"/>
                  </a:lnTo>
                  <a:lnTo>
                    <a:pt x="1506080" y="2337308"/>
                  </a:lnTo>
                  <a:lnTo>
                    <a:pt x="1505000" y="2339530"/>
                  </a:lnTo>
                  <a:lnTo>
                    <a:pt x="1503603" y="2341613"/>
                  </a:lnTo>
                  <a:lnTo>
                    <a:pt x="1502562" y="2343353"/>
                  </a:lnTo>
                  <a:lnTo>
                    <a:pt x="1501419" y="2345334"/>
                  </a:lnTo>
                  <a:lnTo>
                    <a:pt x="1499831" y="2346287"/>
                  </a:lnTo>
                  <a:lnTo>
                    <a:pt x="1498892" y="2346782"/>
                  </a:lnTo>
                  <a:lnTo>
                    <a:pt x="1496060" y="2345829"/>
                  </a:lnTo>
                  <a:lnTo>
                    <a:pt x="1494434" y="2342311"/>
                  </a:lnTo>
                  <a:lnTo>
                    <a:pt x="1493342" y="2339886"/>
                  </a:lnTo>
                  <a:lnTo>
                    <a:pt x="1492542" y="2337346"/>
                  </a:lnTo>
                  <a:lnTo>
                    <a:pt x="1447279" y="2348141"/>
                  </a:lnTo>
                  <a:lnTo>
                    <a:pt x="1401356" y="2357158"/>
                  </a:lnTo>
                  <a:lnTo>
                    <a:pt x="1354797" y="2364346"/>
                  </a:lnTo>
                  <a:lnTo>
                    <a:pt x="1307668" y="2369705"/>
                  </a:lnTo>
                  <a:lnTo>
                    <a:pt x="1295539" y="2370594"/>
                  </a:lnTo>
                  <a:lnTo>
                    <a:pt x="1295539" y="2387904"/>
                  </a:lnTo>
                  <a:lnTo>
                    <a:pt x="1295298" y="2391676"/>
                  </a:lnTo>
                  <a:lnTo>
                    <a:pt x="1289685" y="2392019"/>
                  </a:lnTo>
                  <a:lnTo>
                    <a:pt x="1281252" y="2386419"/>
                  </a:lnTo>
                  <a:lnTo>
                    <a:pt x="1279232" y="2378672"/>
                  </a:lnTo>
                  <a:lnTo>
                    <a:pt x="1279156" y="2378176"/>
                  </a:lnTo>
                  <a:lnTo>
                    <a:pt x="1282649" y="2374557"/>
                  </a:lnTo>
                  <a:lnTo>
                    <a:pt x="1288999" y="2374404"/>
                  </a:lnTo>
                  <a:lnTo>
                    <a:pt x="1290878" y="2375052"/>
                  </a:lnTo>
                  <a:lnTo>
                    <a:pt x="1294104" y="2375598"/>
                  </a:lnTo>
                  <a:lnTo>
                    <a:pt x="1291882" y="2381656"/>
                  </a:lnTo>
                  <a:lnTo>
                    <a:pt x="1290510" y="2385174"/>
                  </a:lnTo>
                  <a:lnTo>
                    <a:pt x="1290497" y="2385517"/>
                  </a:lnTo>
                  <a:lnTo>
                    <a:pt x="1291374" y="2387358"/>
                  </a:lnTo>
                  <a:lnTo>
                    <a:pt x="1295539" y="2387904"/>
                  </a:lnTo>
                  <a:lnTo>
                    <a:pt x="1295539" y="2370594"/>
                  </a:lnTo>
                  <a:lnTo>
                    <a:pt x="1259979" y="2373172"/>
                  </a:lnTo>
                  <a:lnTo>
                    <a:pt x="1259179" y="2375497"/>
                  </a:lnTo>
                  <a:lnTo>
                    <a:pt x="1257350" y="2377440"/>
                  </a:lnTo>
                  <a:lnTo>
                    <a:pt x="1255458" y="2379218"/>
                  </a:lnTo>
                  <a:lnTo>
                    <a:pt x="1254125" y="2380615"/>
                  </a:lnTo>
                  <a:lnTo>
                    <a:pt x="1252385" y="2381656"/>
                  </a:lnTo>
                  <a:lnTo>
                    <a:pt x="1250492" y="2383142"/>
                  </a:lnTo>
                  <a:lnTo>
                    <a:pt x="1250797" y="2383688"/>
                  </a:lnTo>
                  <a:lnTo>
                    <a:pt x="1251140" y="2384183"/>
                  </a:lnTo>
                  <a:lnTo>
                    <a:pt x="1251394" y="2384729"/>
                  </a:lnTo>
                  <a:lnTo>
                    <a:pt x="1252042" y="2384882"/>
                  </a:lnTo>
                  <a:lnTo>
                    <a:pt x="1252677" y="2385174"/>
                  </a:lnTo>
                  <a:lnTo>
                    <a:pt x="1253274" y="2385517"/>
                  </a:lnTo>
                  <a:lnTo>
                    <a:pt x="1255801" y="2386863"/>
                  </a:lnTo>
                  <a:lnTo>
                    <a:pt x="1257046" y="2388946"/>
                  </a:lnTo>
                  <a:lnTo>
                    <a:pt x="1256309" y="2391816"/>
                  </a:lnTo>
                  <a:lnTo>
                    <a:pt x="1254315" y="2392515"/>
                  </a:lnTo>
                  <a:lnTo>
                    <a:pt x="1252537" y="2393061"/>
                  </a:lnTo>
                  <a:lnTo>
                    <a:pt x="1250797" y="2393708"/>
                  </a:lnTo>
                  <a:lnTo>
                    <a:pt x="1249603" y="2395143"/>
                  </a:lnTo>
                  <a:lnTo>
                    <a:pt x="1248549" y="2396502"/>
                  </a:lnTo>
                  <a:lnTo>
                    <a:pt x="1247279" y="2398026"/>
                  </a:lnTo>
                  <a:lnTo>
                    <a:pt x="1246530" y="2398966"/>
                  </a:lnTo>
                  <a:lnTo>
                    <a:pt x="1245387" y="2399906"/>
                  </a:lnTo>
                  <a:lnTo>
                    <a:pt x="1244346" y="2400211"/>
                  </a:lnTo>
                  <a:lnTo>
                    <a:pt x="1240383" y="2401100"/>
                  </a:lnTo>
                  <a:lnTo>
                    <a:pt x="1237348" y="2402840"/>
                  </a:lnTo>
                  <a:lnTo>
                    <a:pt x="1235125" y="2405710"/>
                  </a:lnTo>
                  <a:lnTo>
                    <a:pt x="1274686" y="2403919"/>
                  </a:lnTo>
                  <a:lnTo>
                    <a:pt x="1313929" y="2400833"/>
                  </a:lnTo>
                  <a:lnTo>
                    <a:pt x="1352816" y="2396502"/>
                  </a:lnTo>
                  <a:lnTo>
                    <a:pt x="1383779" y="2392019"/>
                  </a:lnTo>
                  <a:lnTo>
                    <a:pt x="1391335" y="2390927"/>
                  </a:lnTo>
                  <a:lnTo>
                    <a:pt x="1393075" y="2384387"/>
                  </a:lnTo>
                  <a:lnTo>
                    <a:pt x="1394066" y="2378176"/>
                  </a:lnTo>
                  <a:lnTo>
                    <a:pt x="1397241" y="2374404"/>
                  </a:lnTo>
                  <a:lnTo>
                    <a:pt x="1398536" y="2372868"/>
                  </a:lnTo>
                  <a:lnTo>
                    <a:pt x="1400263" y="2376589"/>
                  </a:lnTo>
                  <a:lnTo>
                    <a:pt x="1401368" y="2379218"/>
                  </a:lnTo>
                  <a:lnTo>
                    <a:pt x="1402778" y="2382101"/>
                  </a:lnTo>
                  <a:lnTo>
                    <a:pt x="1404188" y="2384679"/>
                  </a:lnTo>
                  <a:lnTo>
                    <a:pt x="1404264" y="2385517"/>
                  </a:lnTo>
                  <a:lnTo>
                    <a:pt x="1404226" y="2386863"/>
                  </a:lnTo>
                  <a:lnTo>
                    <a:pt x="1401813" y="2388451"/>
                  </a:lnTo>
                  <a:lnTo>
                    <a:pt x="1401406" y="2388641"/>
                  </a:lnTo>
                  <a:lnTo>
                    <a:pt x="1401102" y="2388946"/>
                  </a:lnTo>
                  <a:lnTo>
                    <a:pt x="1400670" y="2389289"/>
                  </a:lnTo>
                  <a:lnTo>
                    <a:pt x="1408214" y="2388006"/>
                  </a:lnTo>
                  <a:lnTo>
                    <a:pt x="1423276" y="2385276"/>
                  </a:lnTo>
                  <a:lnTo>
                    <a:pt x="1430782" y="2383790"/>
                  </a:lnTo>
                  <a:lnTo>
                    <a:pt x="1429740" y="2382748"/>
                  </a:lnTo>
                  <a:lnTo>
                    <a:pt x="1428648" y="2381059"/>
                  </a:lnTo>
                  <a:lnTo>
                    <a:pt x="1427251" y="2378672"/>
                  </a:lnTo>
                  <a:lnTo>
                    <a:pt x="1428203" y="2377783"/>
                  </a:lnTo>
                  <a:lnTo>
                    <a:pt x="1429245" y="2376690"/>
                  </a:lnTo>
                  <a:lnTo>
                    <a:pt x="1431569" y="2374900"/>
                  </a:lnTo>
                  <a:lnTo>
                    <a:pt x="1432814" y="2374214"/>
                  </a:lnTo>
                  <a:lnTo>
                    <a:pt x="1434858" y="2372868"/>
                  </a:lnTo>
                  <a:lnTo>
                    <a:pt x="1435392" y="2372525"/>
                  </a:lnTo>
                  <a:lnTo>
                    <a:pt x="1438617" y="2382253"/>
                  </a:lnTo>
                  <a:lnTo>
                    <a:pt x="1458531" y="2378037"/>
                  </a:lnTo>
                  <a:lnTo>
                    <a:pt x="1478343" y="2373477"/>
                  </a:lnTo>
                  <a:lnTo>
                    <a:pt x="1482140" y="2372525"/>
                  </a:lnTo>
                  <a:lnTo>
                    <a:pt x="1498015" y="2368575"/>
                  </a:lnTo>
                  <a:lnTo>
                    <a:pt x="1517548" y="2363343"/>
                  </a:lnTo>
                  <a:lnTo>
                    <a:pt x="1519923" y="2361755"/>
                  </a:lnTo>
                  <a:lnTo>
                    <a:pt x="1522412" y="2361107"/>
                  </a:lnTo>
                  <a:lnTo>
                    <a:pt x="1524736" y="2361412"/>
                  </a:lnTo>
                  <a:lnTo>
                    <a:pt x="1525739" y="2361107"/>
                  </a:lnTo>
                  <a:lnTo>
                    <a:pt x="1566849" y="2348687"/>
                  </a:lnTo>
                  <a:lnTo>
                    <a:pt x="1572399" y="2346782"/>
                  </a:lnTo>
                  <a:lnTo>
                    <a:pt x="1588477" y="2341270"/>
                  </a:lnTo>
                  <a:lnTo>
                    <a:pt x="1608277" y="2334488"/>
                  </a:lnTo>
                  <a:lnTo>
                    <a:pt x="1648993" y="2318867"/>
                  </a:lnTo>
                  <a:lnTo>
                    <a:pt x="1687385" y="2302522"/>
                  </a:lnTo>
                  <a:lnTo>
                    <a:pt x="1688998" y="2301837"/>
                  </a:lnTo>
                  <a:lnTo>
                    <a:pt x="1685378" y="2297912"/>
                  </a:lnTo>
                  <a:lnTo>
                    <a:pt x="1682203" y="2293493"/>
                  </a:lnTo>
                  <a:lnTo>
                    <a:pt x="1678533" y="2288984"/>
                  </a:lnTo>
                  <a:lnTo>
                    <a:pt x="1680908" y="2287003"/>
                  </a:lnTo>
                  <a:lnTo>
                    <a:pt x="1682076" y="2286050"/>
                  </a:lnTo>
                  <a:lnTo>
                    <a:pt x="1685874" y="2282977"/>
                  </a:lnTo>
                  <a:lnTo>
                    <a:pt x="1688947" y="2289137"/>
                  </a:lnTo>
                  <a:lnTo>
                    <a:pt x="1695450" y="2291956"/>
                  </a:lnTo>
                  <a:lnTo>
                    <a:pt x="1698917" y="2297265"/>
                  </a:lnTo>
                  <a:lnTo>
                    <a:pt x="1707095" y="2293493"/>
                  </a:lnTo>
                  <a:lnTo>
                    <a:pt x="1715312" y="2289632"/>
                  </a:lnTo>
                  <a:lnTo>
                    <a:pt x="1723478" y="2285708"/>
                  </a:lnTo>
                  <a:lnTo>
                    <a:pt x="1729003" y="2282977"/>
                  </a:lnTo>
                  <a:lnTo>
                    <a:pt x="1731606" y="2281694"/>
                  </a:lnTo>
                  <a:lnTo>
                    <a:pt x="1728139" y="2276386"/>
                  </a:lnTo>
                  <a:lnTo>
                    <a:pt x="1727530" y="2273846"/>
                  </a:lnTo>
                  <a:lnTo>
                    <a:pt x="1726653" y="2270175"/>
                  </a:lnTo>
                  <a:lnTo>
                    <a:pt x="1727796" y="2265121"/>
                  </a:lnTo>
                  <a:lnTo>
                    <a:pt x="1729727" y="2256879"/>
                  </a:lnTo>
                  <a:lnTo>
                    <a:pt x="1734235" y="2254554"/>
                  </a:lnTo>
                  <a:lnTo>
                    <a:pt x="1740395" y="2257387"/>
                  </a:lnTo>
                  <a:lnTo>
                    <a:pt x="1739442" y="2262149"/>
                  </a:lnTo>
                  <a:lnTo>
                    <a:pt x="1738947" y="2264867"/>
                  </a:lnTo>
                  <a:lnTo>
                    <a:pt x="1741678" y="2264867"/>
                  </a:lnTo>
                  <a:lnTo>
                    <a:pt x="1743811" y="2265121"/>
                  </a:lnTo>
                  <a:lnTo>
                    <a:pt x="1745996" y="2264867"/>
                  </a:lnTo>
                  <a:lnTo>
                    <a:pt x="1749818" y="2264372"/>
                  </a:lnTo>
                  <a:lnTo>
                    <a:pt x="1750758" y="2263038"/>
                  </a:lnTo>
                  <a:lnTo>
                    <a:pt x="1750034" y="2259419"/>
                  </a:lnTo>
                  <a:lnTo>
                    <a:pt x="1749564" y="2256536"/>
                  </a:lnTo>
                  <a:lnTo>
                    <a:pt x="1748904" y="2254554"/>
                  </a:lnTo>
                  <a:lnTo>
                    <a:pt x="1748726" y="2254008"/>
                  </a:lnTo>
                  <a:lnTo>
                    <a:pt x="1748078" y="2251722"/>
                  </a:lnTo>
                  <a:lnTo>
                    <a:pt x="1756765" y="2244496"/>
                  </a:lnTo>
                  <a:lnTo>
                    <a:pt x="1767268" y="2240737"/>
                  </a:lnTo>
                  <a:lnTo>
                    <a:pt x="1778000" y="2240978"/>
                  </a:lnTo>
                  <a:lnTo>
                    <a:pt x="1787372" y="2245766"/>
                  </a:lnTo>
                  <a:lnTo>
                    <a:pt x="1783943" y="2250033"/>
                  </a:lnTo>
                  <a:lnTo>
                    <a:pt x="1783702" y="2250440"/>
                  </a:lnTo>
                  <a:lnTo>
                    <a:pt x="1784438" y="2253856"/>
                  </a:lnTo>
                  <a:lnTo>
                    <a:pt x="1785239" y="2253361"/>
                  </a:lnTo>
                  <a:lnTo>
                    <a:pt x="1785734" y="2253119"/>
                  </a:lnTo>
                  <a:lnTo>
                    <a:pt x="1789607" y="2249398"/>
                  </a:lnTo>
                  <a:lnTo>
                    <a:pt x="1791487" y="2247557"/>
                  </a:lnTo>
                  <a:lnTo>
                    <a:pt x="1795462" y="2247557"/>
                  </a:lnTo>
                  <a:lnTo>
                    <a:pt x="1802777" y="2243353"/>
                  </a:lnTo>
                  <a:lnTo>
                    <a:pt x="1807235" y="2240737"/>
                  </a:lnTo>
                  <a:lnTo>
                    <a:pt x="1810067" y="2239060"/>
                  </a:lnTo>
                  <a:lnTo>
                    <a:pt x="1818462" y="2234019"/>
                  </a:lnTo>
                  <a:lnTo>
                    <a:pt x="1824583" y="2230297"/>
                  </a:lnTo>
                  <a:close/>
                </a:path>
                <a:path w="2400934" h="2406015">
                  <a:moveTo>
                    <a:pt x="2058390" y="2039797"/>
                  </a:moveTo>
                  <a:lnTo>
                    <a:pt x="2057349" y="2039302"/>
                  </a:lnTo>
                  <a:lnTo>
                    <a:pt x="2056498" y="2038553"/>
                  </a:lnTo>
                  <a:lnTo>
                    <a:pt x="2056104" y="2037067"/>
                  </a:lnTo>
                  <a:lnTo>
                    <a:pt x="2055609" y="2035479"/>
                  </a:lnTo>
                  <a:lnTo>
                    <a:pt x="2055558" y="2034628"/>
                  </a:lnTo>
                  <a:lnTo>
                    <a:pt x="2053577" y="2034882"/>
                  </a:lnTo>
                  <a:lnTo>
                    <a:pt x="2049805" y="2035530"/>
                  </a:lnTo>
                  <a:lnTo>
                    <a:pt x="2049957" y="2042871"/>
                  </a:lnTo>
                  <a:lnTo>
                    <a:pt x="2045335" y="2045652"/>
                  </a:lnTo>
                  <a:lnTo>
                    <a:pt x="2035124" y="2047684"/>
                  </a:lnTo>
                  <a:lnTo>
                    <a:pt x="2031453" y="2049018"/>
                  </a:lnTo>
                  <a:lnTo>
                    <a:pt x="2029612" y="2053094"/>
                  </a:lnTo>
                  <a:lnTo>
                    <a:pt x="2028913" y="2054529"/>
                  </a:lnTo>
                  <a:lnTo>
                    <a:pt x="2028571" y="2056066"/>
                  </a:lnTo>
                  <a:lnTo>
                    <a:pt x="2030958" y="2056460"/>
                  </a:lnTo>
                  <a:lnTo>
                    <a:pt x="2032393" y="2056218"/>
                  </a:lnTo>
                  <a:lnTo>
                    <a:pt x="2041575" y="2060625"/>
                  </a:lnTo>
                  <a:lnTo>
                    <a:pt x="2046681" y="2055622"/>
                  </a:lnTo>
                  <a:lnTo>
                    <a:pt x="2051786" y="2050503"/>
                  </a:lnTo>
                  <a:lnTo>
                    <a:pt x="2056701" y="2045398"/>
                  </a:lnTo>
                  <a:lnTo>
                    <a:pt x="2056155" y="2044852"/>
                  </a:lnTo>
                  <a:lnTo>
                    <a:pt x="2055812" y="2044407"/>
                  </a:lnTo>
                  <a:lnTo>
                    <a:pt x="2058390" y="2039797"/>
                  </a:lnTo>
                  <a:close/>
                </a:path>
                <a:path w="2400934" h="2406015">
                  <a:moveTo>
                    <a:pt x="2061413" y="2040585"/>
                  </a:moveTo>
                  <a:lnTo>
                    <a:pt x="2061210" y="2040483"/>
                  </a:lnTo>
                  <a:lnTo>
                    <a:pt x="2060917" y="2040483"/>
                  </a:lnTo>
                  <a:lnTo>
                    <a:pt x="2060714" y="2040432"/>
                  </a:lnTo>
                  <a:lnTo>
                    <a:pt x="2060524" y="2041486"/>
                  </a:lnTo>
                  <a:lnTo>
                    <a:pt x="2060867" y="2041182"/>
                  </a:lnTo>
                  <a:lnTo>
                    <a:pt x="2061121" y="2040839"/>
                  </a:lnTo>
                  <a:lnTo>
                    <a:pt x="2061413" y="2040585"/>
                  </a:lnTo>
                  <a:close/>
                </a:path>
                <a:path w="2400934" h="2406015">
                  <a:moveTo>
                    <a:pt x="2068106" y="2025611"/>
                  </a:moveTo>
                  <a:lnTo>
                    <a:pt x="2067915" y="2025561"/>
                  </a:lnTo>
                  <a:lnTo>
                    <a:pt x="2067471" y="2025561"/>
                  </a:lnTo>
                  <a:lnTo>
                    <a:pt x="2066023" y="2028139"/>
                  </a:lnTo>
                  <a:lnTo>
                    <a:pt x="2064296" y="2031111"/>
                  </a:lnTo>
                  <a:lnTo>
                    <a:pt x="2062505" y="2032457"/>
                  </a:lnTo>
                  <a:lnTo>
                    <a:pt x="2061070" y="2033993"/>
                  </a:lnTo>
                  <a:lnTo>
                    <a:pt x="2057793" y="2027440"/>
                  </a:lnTo>
                  <a:lnTo>
                    <a:pt x="2055901" y="2029917"/>
                  </a:lnTo>
                  <a:lnTo>
                    <a:pt x="2055317" y="2032254"/>
                  </a:lnTo>
                  <a:lnTo>
                    <a:pt x="2055558" y="2034628"/>
                  </a:lnTo>
                  <a:lnTo>
                    <a:pt x="2055952" y="2034540"/>
                  </a:lnTo>
                  <a:lnTo>
                    <a:pt x="2056853" y="2034438"/>
                  </a:lnTo>
                  <a:lnTo>
                    <a:pt x="2057488" y="2036178"/>
                  </a:lnTo>
                  <a:lnTo>
                    <a:pt x="2058136" y="2037715"/>
                  </a:lnTo>
                  <a:lnTo>
                    <a:pt x="2058682" y="2039302"/>
                  </a:lnTo>
                  <a:lnTo>
                    <a:pt x="2058631" y="2039442"/>
                  </a:lnTo>
                  <a:lnTo>
                    <a:pt x="2058390" y="2039797"/>
                  </a:lnTo>
                  <a:lnTo>
                    <a:pt x="2059076" y="2040140"/>
                  </a:lnTo>
                  <a:lnTo>
                    <a:pt x="2060714" y="2040432"/>
                  </a:lnTo>
                  <a:lnTo>
                    <a:pt x="2061121" y="2037905"/>
                  </a:lnTo>
                  <a:lnTo>
                    <a:pt x="2063343" y="2034082"/>
                  </a:lnTo>
                  <a:lnTo>
                    <a:pt x="2068106" y="2025611"/>
                  </a:lnTo>
                  <a:close/>
                </a:path>
                <a:path w="2400934" h="2406015">
                  <a:moveTo>
                    <a:pt x="2123922" y="1970786"/>
                  </a:moveTo>
                  <a:lnTo>
                    <a:pt x="2121839" y="1971586"/>
                  </a:lnTo>
                  <a:lnTo>
                    <a:pt x="2119109" y="1971586"/>
                  </a:lnTo>
                  <a:lnTo>
                    <a:pt x="2118957" y="1974303"/>
                  </a:lnTo>
                  <a:lnTo>
                    <a:pt x="2119452" y="1974557"/>
                  </a:lnTo>
                  <a:lnTo>
                    <a:pt x="2119947" y="1974850"/>
                  </a:lnTo>
                  <a:lnTo>
                    <a:pt x="2120493" y="1975002"/>
                  </a:lnTo>
                  <a:lnTo>
                    <a:pt x="2122830" y="1972183"/>
                  </a:lnTo>
                  <a:lnTo>
                    <a:pt x="2123922" y="1970786"/>
                  </a:lnTo>
                  <a:close/>
                </a:path>
                <a:path w="2400934" h="2406015">
                  <a:moveTo>
                    <a:pt x="2139302" y="1857336"/>
                  </a:moveTo>
                  <a:lnTo>
                    <a:pt x="2138997" y="1855597"/>
                  </a:lnTo>
                  <a:lnTo>
                    <a:pt x="2137067" y="1848256"/>
                  </a:lnTo>
                  <a:lnTo>
                    <a:pt x="2131758" y="1846808"/>
                  </a:lnTo>
                  <a:lnTo>
                    <a:pt x="2125256" y="1853412"/>
                  </a:lnTo>
                  <a:lnTo>
                    <a:pt x="2123922" y="1855647"/>
                  </a:lnTo>
                  <a:lnTo>
                    <a:pt x="2122335" y="1857730"/>
                  </a:lnTo>
                  <a:lnTo>
                    <a:pt x="2120595" y="1856333"/>
                  </a:lnTo>
                  <a:lnTo>
                    <a:pt x="2116734" y="1853412"/>
                  </a:lnTo>
                  <a:lnTo>
                    <a:pt x="2116036" y="1857235"/>
                  </a:lnTo>
                  <a:lnTo>
                    <a:pt x="2115642" y="1860461"/>
                  </a:lnTo>
                  <a:lnTo>
                    <a:pt x="2113457" y="1868297"/>
                  </a:lnTo>
                  <a:lnTo>
                    <a:pt x="2111959" y="1873059"/>
                  </a:lnTo>
                  <a:lnTo>
                    <a:pt x="2108047" y="1883130"/>
                  </a:lnTo>
                  <a:lnTo>
                    <a:pt x="2109038" y="1888782"/>
                  </a:lnTo>
                  <a:lnTo>
                    <a:pt x="2113457" y="1892998"/>
                  </a:lnTo>
                  <a:lnTo>
                    <a:pt x="2114550" y="1891512"/>
                  </a:lnTo>
                  <a:lnTo>
                    <a:pt x="2115883" y="1889226"/>
                  </a:lnTo>
                  <a:lnTo>
                    <a:pt x="2116188" y="1889429"/>
                  </a:lnTo>
                  <a:lnTo>
                    <a:pt x="2119998" y="1884222"/>
                  </a:lnTo>
                  <a:lnTo>
                    <a:pt x="2117915" y="1882927"/>
                  </a:lnTo>
                  <a:lnTo>
                    <a:pt x="2114143" y="1880400"/>
                  </a:lnTo>
                  <a:lnTo>
                    <a:pt x="2120798" y="1873948"/>
                  </a:lnTo>
                  <a:lnTo>
                    <a:pt x="2126500" y="1872018"/>
                  </a:lnTo>
                  <a:lnTo>
                    <a:pt x="2127694" y="1872157"/>
                  </a:lnTo>
                  <a:lnTo>
                    <a:pt x="2128380" y="1872703"/>
                  </a:lnTo>
                  <a:lnTo>
                    <a:pt x="2132101" y="1867598"/>
                  </a:lnTo>
                  <a:lnTo>
                    <a:pt x="2139302" y="1857336"/>
                  </a:lnTo>
                  <a:close/>
                </a:path>
                <a:path w="2400934" h="2406015">
                  <a:moveTo>
                    <a:pt x="2148624" y="1887232"/>
                  </a:moveTo>
                  <a:lnTo>
                    <a:pt x="2138857" y="1900593"/>
                  </a:lnTo>
                  <a:lnTo>
                    <a:pt x="2140889" y="1900732"/>
                  </a:lnTo>
                  <a:lnTo>
                    <a:pt x="2142921" y="1901088"/>
                  </a:lnTo>
                  <a:lnTo>
                    <a:pt x="2144903" y="1901380"/>
                  </a:lnTo>
                  <a:lnTo>
                    <a:pt x="2146795" y="1893747"/>
                  </a:lnTo>
                  <a:lnTo>
                    <a:pt x="2148624" y="1887232"/>
                  </a:lnTo>
                  <a:close/>
                </a:path>
                <a:path w="2400934" h="2406015">
                  <a:moveTo>
                    <a:pt x="2150008" y="1885315"/>
                  </a:moveTo>
                  <a:lnTo>
                    <a:pt x="2149868" y="1885315"/>
                  </a:lnTo>
                  <a:lnTo>
                    <a:pt x="2149017" y="1885861"/>
                  </a:lnTo>
                  <a:lnTo>
                    <a:pt x="2148624" y="1887232"/>
                  </a:lnTo>
                  <a:lnTo>
                    <a:pt x="2150008" y="1885315"/>
                  </a:lnTo>
                  <a:close/>
                </a:path>
                <a:path w="2400934" h="2406015">
                  <a:moveTo>
                    <a:pt x="2165794" y="1887537"/>
                  </a:moveTo>
                  <a:lnTo>
                    <a:pt x="2165032" y="1885315"/>
                  </a:lnTo>
                  <a:lnTo>
                    <a:pt x="2154771" y="1885315"/>
                  </a:lnTo>
                  <a:lnTo>
                    <a:pt x="2155228" y="1886902"/>
                  </a:lnTo>
                  <a:lnTo>
                    <a:pt x="2156460" y="1890814"/>
                  </a:lnTo>
                  <a:lnTo>
                    <a:pt x="2159635" y="1889671"/>
                  </a:lnTo>
                  <a:lnTo>
                    <a:pt x="2165794" y="1887537"/>
                  </a:lnTo>
                  <a:close/>
                </a:path>
                <a:path w="2400934" h="2406015">
                  <a:moveTo>
                    <a:pt x="2197925" y="534670"/>
                  </a:moveTo>
                  <a:lnTo>
                    <a:pt x="2195385" y="530860"/>
                  </a:lnTo>
                  <a:lnTo>
                    <a:pt x="2188641" y="520700"/>
                  </a:lnTo>
                  <a:lnTo>
                    <a:pt x="2173859" y="499110"/>
                  </a:lnTo>
                  <a:lnTo>
                    <a:pt x="2158657" y="478790"/>
                  </a:lnTo>
                  <a:lnTo>
                    <a:pt x="2148878" y="466090"/>
                  </a:lnTo>
                  <a:lnTo>
                    <a:pt x="2143023" y="458470"/>
                  </a:lnTo>
                  <a:lnTo>
                    <a:pt x="2141880" y="458470"/>
                  </a:lnTo>
                  <a:lnTo>
                    <a:pt x="2141880" y="457200"/>
                  </a:lnTo>
                  <a:lnTo>
                    <a:pt x="2137562" y="452120"/>
                  </a:lnTo>
                  <a:lnTo>
                    <a:pt x="2134997" y="448310"/>
                  </a:lnTo>
                  <a:lnTo>
                    <a:pt x="2133650" y="446303"/>
                  </a:lnTo>
                  <a:lnTo>
                    <a:pt x="2133650" y="466090"/>
                  </a:lnTo>
                  <a:lnTo>
                    <a:pt x="2121992" y="466090"/>
                  </a:lnTo>
                  <a:lnTo>
                    <a:pt x="2124964" y="459740"/>
                  </a:lnTo>
                  <a:lnTo>
                    <a:pt x="2126005" y="458470"/>
                  </a:lnTo>
                  <a:lnTo>
                    <a:pt x="2130272" y="461010"/>
                  </a:lnTo>
                  <a:lnTo>
                    <a:pt x="2132253" y="463550"/>
                  </a:lnTo>
                  <a:lnTo>
                    <a:pt x="2133650" y="466090"/>
                  </a:lnTo>
                  <a:lnTo>
                    <a:pt x="2133650" y="446303"/>
                  </a:lnTo>
                  <a:lnTo>
                    <a:pt x="2133295" y="445770"/>
                  </a:lnTo>
                  <a:lnTo>
                    <a:pt x="2129028" y="440690"/>
                  </a:lnTo>
                  <a:lnTo>
                    <a:pt x="2126653" y="444500"/>
                  </a:lnTo>
                  <a:lnTo>
                    <a:pt x="2125065" y="448310"/>
                  </a:lnTo>
                  <a:lnTo>
                    <a:pt x="2120100" y="448310"/>
                  </a:lnTo>
                  <a:lnTo>
                    <a:pt x="2121484" y="444500"/>
                  </a:lnTo>
                  <a:lnTo>
                    <a:pt x="2122576" y="441960"/>
                  </a:lnTo>
                  <a:lnTo>
                    <a:pt x="2124024" y="439420"/>
                  </a:lnTo>
                  <a:lnTo>
                    <a:pt x="2124621" y="438150"/>
                  </a:lnTo>
                  <a:lnTo>
                    <a:pt x="2125116" y="436880"/>
                  </a:lnTo>
                  <a:lnTo>
                    <a:pt x="2125802" y="436880"/>
                  </a:lnTo>
                  <a:lnTo>
                    <a:pt x="2122538" y="433070"/>
                  </a:lnTo>
                  <a:lnTo>
                    <a:pt x="2119312" y="429260"/>
                  </a:lnTo>
                  <a:lnTo>
                    <a:pt x="2118195" y="427990"/>
                  </a:lnTo>
                  <a:lnTo>
                    <a:pt x="2115985" y="425450"/>
                  </a:lnTo>
                  <a:lnTo>
                    <a:pt x="2115832" y="426720"/>
                  </a:lnTo>
                  <a:lnTo>
                    <a:pt x="2111565" y="427990"/>
                  </a:lnTo>
                  <a:lnTo>
                    <a:pt x="2107946" y="426720"/>
                  </a:lnTo>
                  <a:lnTo>
                    <a:pt x="2104237" y="424180"/>
                  </a:lnTo>
                  <a:lnTo>
                    <a:pt x="2102396" y="422910"/>
                  </a:lnTo>
                  <a:lnTo>
                    <a:pt x="2100110" y="420370"/>
                  </a:lnTo>
                  <a:lnTo>
                    <a:pt x="2097874" y="419100"/>
                  </a:lnTo>
                  <a:lnTo>
                    <a:pt x="2092909" y="419100"/>
                  </a:lnTo>
                  <a:lnTo>
                    <a:pt x="2090381" y="422910"/>
                  </a:lnTo>
                  <a:lnTo>
                    <a:pt x="2089200" y="424180"/>
                  </a:lnTo>
                  <a:lnTo>
                    <a:pt x="2087613" y="424180"/>
                  </a:lnTo>
                  <a:lnTo>
                    <a:pt x="2088654" y="416560"/>
                  </a:lnTo>
                  <a:lnTo>
                    <a:pt x="2092071" y="415290"/>
                  </a:lnTo>
                  <a:lnTo>
                    <a:pt x="2093810" y="415290"/>
                  </a:lnTo>
                  <a:lnTo>
                    <a:pt x="2093810" y="411480"/>
                  </a:lnTo>
                  <a:lnTo>
                    <a:pt x="2093810" y="403860"/>
                  </a:lnTo>
                  <a:lnTo>
                    <a:pt x="2096046" y="405130"/>
                  </a:lnTo>
                  <a:lnTo>
                    <a:pt x="2097722" y="406400"/>
                  </a:lnTo>
                  <a:lnTo>
                    <a:pt x="2098725" y="407670"/>
                  </a:lnTo>
                  <a:lnTo>
                    <a:pt x="2101100" y="410210"/>
                  </a:lnTo>
                  <a:lnTo>
                    <a:pt x="2103678" y="412750"/>
                  </a:lnTo>
                  <a:lnTo>
                    <a:pt x="2106803" y="415290"/>
                  </a:lnTo>
                  <a:lnTo>
                    <a:pt x="2099703" y="406400"/>
                  </a:lnTo>
                  <a:lnTo>
                    <a:pt x="2097316" y="403860"/>
                  </a:lnTo>
                  <a:lnTo>
                    <a:pt x="2092540" y="398780"/>
                  </a:lnTo>
                  <a:lnTo>
                    <a:pt x="2090483" y="396240"/>
                  </a:lnTo>
                  <a:lnTo>
                    <a:pt x="2087384" y="392430"/>
                  </a:lnTo>
                  <a:lnTo>
                    <a:pt x="2086610" y="391490"/>
                  </a:lnTo>
                  <a:lnTo>
                    <a:pt x="2086610" y="411480"/>
                  </a:lnTo>
                  <a:lnTo>
                    <a:pt x="2077135" y="411480"/>
                  </a:lnTo>
                  <a:lnTo>
                    <a:pt x="2076500" y="410210"/>
                  </a:lnTo>
                  <a:lnTo>
                    <a:pt x="2075802" y="408940"/>
                  </a:lnTo>
                  <a:lnTo>
                    <a:pt x="2073490" y="406400"/>
                  </a:lnTo>
                  <a:lnTo>
                    <a:pt x="2070049" y="402590"/>
                  </a:lnTo>
                  <a:lnTo>
                    <a:pt x="2070290" y="401320"/>
                  </a:lnTo>
                  <a:lnTo>
                    <a:pt x="2079269" y="398780"/>
                  </a:lnTo>
                  <a:lnTo>
                    <a:pt x="2077732" y="406400"/>
                  </a:lnTo>
                  <a:lnTo>
                    <a:pt x="2084336" y="406400"/>
                  </a:lnTo>
                  <a:lnTo>
                    <a:pt x="2086610" y="411480"/>
                  </a:lnTo>
                  <a:lnTo>
                    <a:pt x="2086610" y="391490"/>
                  </a:lnTo>
                  <a:lnTo>
                    <a:pt x="2085314" y="389890"/>
                  </a:lnTo>
                  <a:lnTo>
                    <a:pt x="2080463" y="384810"/>
                  </a:lnTo>
                  <a:lnTo>
                    <a:pt x="2078037" y="382270"/>
                  </a:lnTo>
                  <a:lnTo>
                    <a:pt x="2077631" y="383540"/>
                  </a:lnTo>
                  <a:lnTo>
                    <a:pt x="2077135" y="383540"/>
                  </a:lnTo>
                  <a:lnTo>
                    <a:pt x="2076500" y="384810"/>
                  </a:lnTo>
                  <a:lnTo>
                    <a:pt x="2074773" y="382270"/>
                  </a:lnTo>
                  <a:lnTo>
                    <a:pt x="2073910" y="381000"/>
                  </a:lnTo>
                  <a:lnTo>
                    <a:pt x="2072868" y="378460"/>
                  </a:lnTo>
                  <a:lnTo>
                    <a:pt x="2073021" y="377190"/>
                  </a:lnTo>
                  <a:lnTo>
                    <a:pt x="2067966" y="372033"/>
                  </a:lnTo>
                  <a:lnTo>
                    <a:pt x="2067966" y="397510"/>
                  </a:lnTo>
                  <a:lnTo>
                    <a:pt x="2066925" y="402590"/>
                  </a:lnTo>
                  <a:lnTo>
                    <a:pt x="2066378" y="405130"/>
                  </a:lnTo>
                  <a:lnTo>
                    <a:pt x="2065883" y="406400"/>
                  </a:lnTo>
                  <a:lnTo>
                    <a:pt x="2060524" y="406400"/>
                  </a:lnTo>
                  <a:lnTo>
                    <a:pt x="2059228" y="402590"/>
                  </a:lnTo>
                  <a:lnTo>
                    <a:pt x="2066429" y="401320"/>
                  </a:lnTo>
                  <a:lnTo>
                    <a:pt x="2061413" y="397510"/>
                  </a:lnTo>
                  <a:lnTo>
                    <a:pt x="2067610" y="396240"/>
                  </a:lnTo>
                  <a:lnTo>
                    <a:pt x="2067966" y="397510"/>
                  </a:lnTo>
                  <a:lnTo>
                    <a:pt x="2067966" y="372033"/>
                  </a:lnTo>
                  <a:lnTo>
                    <a:pt x="2059355" y="363220"/>
                  </a:lnTo>
                  <a:lnTo>
                    <a:pt x="2057641" y="361505"/>
                  </a:lnTo>
                  <a:lnTo>
                    <a:pt x="2057641" y="392430"/>
                  </a:lnTo>
                  <a:lnTo>
                    <a:pt x="2051392" y="392430"/>
                  </a:lnTo>
                  <a:lnTo>
                    <a:pt x="2047519" y="391160"/>
                  </a:lnTo>
                  <a:lnTo>
                    <a:pt x="2048370" y="388620"/>
                  </a:lnTo>
                  <a:lnTo>
                    <a:pt x="2049056" y="384810"/>
                  </a:lnTo>
                  <a:lnTo>
                    <a:pt x="2049653" y="382270"/>
                  </a:lnTo>
                  <a:lnTo>
                    <a:pt x="2056599" y="383540"/>
                  </a:lnTo>
                  <a:lnTo>
                    <a:pt x="2056853" y="384810"/>
                  </a:lnTo>
                  <a:lnTo>
                    <a:pt x="2057641" y="392430"/>
                  </a:lnTo>
                  <a:lnTo>
                    <a:pt x="2057641" y="361505"/>
                  </a:lnTo>
                  <a:lnTo>
                    <a:pt x="2045487" y="349250"/>
                  </a:lnTo>
                  <a:lnTo>
                    <a:pt x="2031403" y="335280"/>
                  </a:lnTo>
                  <a:lnTo>
                    <a:pt x="2019706" y="323850"/>
                  </a:lnTo>
                  <a:lnTo>
                    <a:pt x="2017115" y="321310"/>
                  </a:lnTo>
                  <a:lnTo>
                    <a:pt x="2016569" y="322580"/>
                  </a:lnTo>
                  <a:lnTo>
                    <a:pt x="2015083" y="322580"/>
                  </a:lnTo>
                  <a:lnTo>
                    <a:pt x="2013343" y="323850"/>
                  </a:lnTo>
                  <a:lnTo>
                    <a:pt x="2002078" y="323850"/>
                  </a:lnTo>
                  <a:lnTo>
                    <a:pt x="2001888" y="317500"/>
                  </a:lnTo>
                  <a:lnTo>
                    <a:pt x="2003475" y="313690"/>
                  </a:lnTo>
                  <a:lnTo>
                    <a:pt x="2006841" y="312420"/>
                  </a:lnTo>
                  <a:lnTo>
                    <a:pt x="1969909" y="279400"/>
                  </a:lnTo>
                  <a:lnTo>
                    <a:pt x="1931682" y="248920"/>
                  </a:lnTo>
                  <a:lnTo>
                    <a:pt x="1892173" y="219710"/>
                  </a:lnTo>
                  <a:lnTo>
                    <a:pt x="1869973" y="204470"/>
                  </a:lnTo>
                  <a:lnTo>
                    <a:pt x="1860715" y="198120"/>
                  </a:lnTo>
                  <a:lnTo>
                    <a:pt x="1851469" y="191770"/>
                  </a:lnTo>
                  <a:lnTo>
                    <a:pt x="1851113" y="194310"/>
                  </a:lnTo>
                  <a:lnTo>
                    <a:pt x="1850275" y="198120"/>
                  </a:lnTo>
                  <a:lnTo>
                    <a:pt x="1845665" y="196850"/>
                  </a:lnTo>
                  <a:lnTo>
                    <a:pt x="1842985" y="196850"/>
                  </a:lnTo>
                  <a:lnTo>
                    <a:pt x="1842490" y="199390"/>
                  </a:lnTo>
                  <a:lnTo>
                    <a:pt x="1841893" y="200660"/>
                  </a:lnTo>
                  <a:lnTo>
                    <a:pt x="1841144" y="204470"/>
                  </a:lnTo>
                  <a:lnTo>
                    <a:pt x="1838909" y="200660"/>
                  </a:lnTo>
                  <a:lnTo>
                    <a:pt x="1837372" y="198120"/>
                  </a:lnTo>
                  <a:lnTo>
                    <a:pt x="1836140" y="195580"/>
                  </a:lnTo>
                  <a:lnTo>
                    <a:pt x="1834108" y="191770"/>
                  </a:lnTo>
                  <a:lnTo>
                    <a:pt x="1834794" y="190500"/>
                  </a:lnTo>
                  <a:lnTo>
                    <a:pt x="1840255" y="187960"/>
                  </a:lnTo>
                  <a:lnTo>
                    <a:pt x="1841550" y="187960"/>
                  </a:lnTo>
                  <a:lnTo>
                    <a:pt x="1842985" y="186690"/>
                  </a:lnTo>
                  <a:lnTo>
                    <a:pt x="1799234" y="160020"/>
                  </a:lnTo>
                  <a:lnTo>
                    <a:pt x="1761375" y="139700"/>
                  </a:lnTo>
                  <a:lnTo>
                    <a:pt x="1754289" y="135890"/>
                  </a:lnTo>
                  <a:lnTo>
                    <a:pt x="1738922" y="128270"/>
                  </a:lnTo>
                  <a:lnTo>
                    <a:pt x="1719262" y="118516"/>
                  </a:lnTo>
                  <a:lnTo>
                    <a:pt x="1719262" y="130810"/>
                  </a:lnTo>
                  <a:lnTo>
                    <a:pt x="1719008" y="133350"/>
                  </a:lnTo>
                  <a:lnTo>
                    <a:pt x="1716773" y="135890"/>
                  </a:lnTo>
                  <a:lnTo>
                    <a:pt x="1714842" y="137160"/>
                  </a:lnTo>
                  <a:lnTo>
                    <a:pt x="1712912" y="139700"/>
                  </a:lnTo>
                  <a:lnTo>
                    <a:pt x="1709242" y="138430"/>
                  </a:lnTo>
                  <a:lnTo>
                    <a:pt x="1708543" y="137160"/>
                  </a:lnTo>
                  <a:lnTo>
                    <a:pt x="1706956" y="134620"/>
                  </a:lnTo>
                  <a:lnTo>
                    <a:pt x="1710372" y="132080"/>
                  </a:lnTo>
                  <a:lnTo>
                    <a:pt x="1712455" y="128270"/>
                  </a:lnTo>
                  <a:lnTo>
                    <a:pt x="1717370" y="128270"/>
                  </a:lnTo>
                  <a:lnTo>
                    <a:pt x="1719262" y="130810"/>
                  </a:lnTo>
                  <a:lnTo>
                    <a:pt x="1719262" y="118516"/>
                  </a:lnTo>
                  <a:lnTo>
                    <a:pt x="1708213" y="113030"/>
                  </a:lnTo>
                  <a:lnTo>
                    <a:pt x="1666608" y="93980"/>
                  </a:lnTo>
                  <a:lnTo>
                    <a:pt x="1661071" y="91440"/>
                  </a:lnTo>
                  <a:lnTo>
                    <a:pt x="1659674" y="92710"/>
                  </a:lnTo>
                  <a:lnTo>
                    <a:pt x="1656702" y="93980"/>
                  </a:lnTo>
                  <a:lnTo>
                    <a:pt x="1654619" y="92710"/>
                  </a:lnTo>
                  <a:lnTo>
                    <a:pt x="1653374" y="90170"/>
                  </a:lnTo>
                  <a:lnTo>
                    <a:pt x="1652536" y="88900"/>
                  </a:lnTo>
                  <a:lnTo>
                    <a:pt x="1645691" y="85090"/>
                  </a:lnTo>
                  <a:lnTo>
                    <a:pt x="1635302" y="81280"/>
                  </a:lnTo>
                  <a:lnTo>
                    <a:pt x="1631848" y="80010"/>
                  </a:lnTo>
                  <a:lnTo>
                    <a:pt x="1630756" y="81280"/>
                  </a:lnTo>
                  <a:lnTo>
                    <a:pt x="1629067" y="80010"/>
                  </a:lnTo>
                  <a:lnTo>
                    <a:pt x="1626387" y="80010"/>
                  </a:lnTo>
                  <a:lnTo>
                    <a:pt x="1626590" y="78740"/>
                  </a:lnTo>
                  <a:lnTo>
                    <a:pt x="1626730" y="77470"/>
                  </a:lnTo>
                  <a:lnTo>
                    <a:pt x="1592237" y="66040"/>
                  </a:lnTo>
                  <a:lnTo>
                    <a:pt x="1580603" y="60960"/>
                  </a:lnTo>
                  <a:lnTo>
                    <a:pt x="1578419" y="63500"/>
                  </a:lnTo>
                  <a:lnTo>
                    <a:pt x="1576184" y="64770"/>
                  </a:lnTo>
                  <a:lnTo>
                    <a:pt x="1573504" y="66040"/>
                  </a:lnTo>
                  <a:lnTo>
                    <a:pt x="1569681" y="59690"/>
                  </a:lnTo>
                  <a:lnTo>
                    <a:pt x="1568500" y="57150"/>
                  </a:lnTo>
                  <a:lnTo>
                    <a:pt x="1568640" y="57150"/>
                  </a:lnTo>
                  <a:lnTo>
                    <a:pt x="1518158" y="41910"/>
                  </a:lnTo>
                  <a:lnTo>
                    <a:pt x="1471930" y="30480"/>
                  </a:lnTo>
                  <a:lnTo>
                    <a:pt x="1414564" y="19050"/>
                  </a:lnTo>
                  <a:lnTo>
                    <a:pt x="1361541" y="10160"/>
                  </a:lnTo>
                  <a:lnTo>
                    <a:pt x="1307782" y="3810"/>
                  </a:lnTo>
                  <a:lnTo>
                    <a:pt x="1253337" y="0"/>
                  </a:lnTo>
                  <a:lnTo>
                    <a:pt x="1148270" y="0"/>
                  </a:lnTo>
                  <a:lnTo>
                    <a:pt x="1098804" y="3810"/>
                  </a:lnTo>
                  <a:lnTo>
                    <a:pt x="1049909" y="8890"/>
                  </a:lnTo>
                  <a:lnTo>
                    <a:pt x="1001598" y="15240"/>
                  </a:lnTo>
                  <a:lnTo>
                    <a:pt x="953935" y="24130"/>
                  </a:lnTo>
                  <a:lnTo>
                    <a:pt x="909878" y="33667"/>
                  </a:lnTo>
                  <a:lnTo>
                    <a:pt x="909878" y="54610"/>
                  </a:lnTo>
                  <a:lnTo>
                    <a:pt x="903922" y="54610"/>
                  </a:lnTo>
                  <a:lnTo>
                    <a:pt x="898220" y="44450"/>
                  </a:lnTo>
                  <a:lnTo>
                    <a:pt x="906957" y="39370"/>
                  </a:lnTo>
                  <a:lnTo>
                    <a:pt x="907999" y="44450"/>
                  </a:lnTo>
                  <a:lnTo>
                    <a:pt x="909878" y="54610"/>
                  </a:lnTo>
                  <a:lnTo>
                    <a:pt x="909878" y="33667"/>
                  </a:lnTo>
                  <a:lnTo>
                    <a:pt x="906945" y="34290"/>
                  </a:lnTo>
                  <a:lnTo>
                    <a:pt x="860679" y="46990"/>
                  </a:lnTo>
                  <a:lnTo>
                    <a:pt x="845337" y="52184"/>
                  </a:lnTo>
                  <a:lnTo>
                    <a:pt x="845337" y="68580"/>
                  </a:lnTo>
                  <a:lnTo>
                    <a:pt x="844638" y="69850"/>
                  </a:lnTo>
                  <a:lnTo>
                    <a:pt x="838200" y="68580"/>
                  </a:lnTo>
                  <a:lnTo>
                    <a:pt x="836803" y="71120"/>
                  </a:lnTo>
                  <a:lnTo>
                    <a:pt x="835609" y="72390"/>
                  </a:lnTo>
                  <a:lnTo>
                    <a:pt x="834034" y="73660"/>
                  </a:lnTo>
                  <a:lnTo>
                    <a:pt x="832396" y="74930"/>
                  </a:lnTo>
                  <a:lnTo>
                    <a:pt x="830008" y="76200"/>
                  </a:lnTo>
                  <a:lnTo>
                    <a:pt x="828421" y="74930"/>
                  </a:lnTo>
                  <a:lnTo>
                    <a:pt x="827532" y="73660"/>
                  </a:lnTo>
                  <a:lnTo>
                    <a:pt x="827773" y="69850"/>
                  </a:lnTo>
                  <a:lnTo>
                    <a:pt x="828967" y="67310"/>
                  </a:lnTo>
                  <a:lnTo>
                    <a:pt x="831202" y="67310"/>
                  </a:lnTo>
                  <a:lnTo>
                    <a:pt x="832586" y="66040"/>
                  </a:lnTo>
                  <a:lnTo>
                    <a:pt x="835812" y="64770"/>
                  </a:lnTo>
                  <a:lnTo>
                    <a:pt x="839038" y="64770"/>
                  </a:lnTo>
                  <a:lnTo>
                    <a:pt x="842111" y="66040"/>
                  </a:lnTo>
                  <a:lnTo>
                    <a:pt x="843153" y="67310"/>
                  </a:lnTo>
                  <a:lnTo>
                    <a:pt x="844296" y="68580"/>
                  </a:lnTo>
                  <a:lnTo>
                    <a:pt x="845337" y="68580"/>
                  </a:lnTo>
                  <a:lnTo>
                    <a:pt x="845337" y="52184"/>
                  </a:lnTo>
                  <a:lnTo>
                    <a:pt x="770470" y="77470"/>
                  </a:lnTo>
                  <a:lnTo>
                    <a:pt x="726592" y="95250"/>
                  </a:lnTo>
                  <a:lnTo>
                    <a:pt x="683602" y="114300"/>
                  </a:lnTo>
                  <a:lnTo>
                    <a:pt x="641540" y="135890"/>
                  </a:lnTo>
                  <a:lnTo>
                    <a:pt x="646709" y="137160"/>
                  </a:lnTo>
                  <a:lnTo>
                    <a:pt x="652462" y="137160"/>
                  </a:lnTo>
                  <a:lnTo>
                    <a:pt x="656234" y="140970"/>
                  </a:lnTo>
                  <a:lnTo>
                    <a:pt x="654050" y="147320"/>
                  </a:lnTo>
                  <a:lnTo>
                    <a:pt x="654240" y="147320"/>
                  </a:lnTo>
                  <a:lnTo>
                    <a:pt x="661784" y="151130"/>
                  </a:lnTo>
                  <a:lnTo>
                    <a:pt x="664464" y="152400"/>
                  </a:lnTo>
                  <a:lnTo>
                    <a:pt x="666889" y="153670"/>
                  </a:lnTo>
                  <a:lnTo>
                    <a:pt x="668832" y="154940"/>
                  </a:lnTo>
                  <a:lnTo>
                    <a:pt x="669620" y="156210"/>
                  </a:lnTo>
                  <a:lnTo>
                    <a:pt x="668477" y="157480"/>
                  </a:lnTo>
                  <a:lnTo>
                    <a:pt x="685279" y="148590"/>
                  </a:lnTo>
                  <a:lnTo>
                    <a:pt x="736688" y="125730"/>
                  </a:lnTo>
                  <a:lnTo>
                    <a:pt x="736396" y="125730"/>
                  </a:lnTo>
                  <a:lnTo>
                    <a:pt x="736193" y="121920"/>
                  </a:lnTo>
                  <a:lnTo>
                    <a:pt x="735901" y="118110"/>
                  </a:lnTo>
                  <a:lnTo>
                    <a:pt x="743686" y="113030"/>
                  </a:lnTo>
                  <a:lnTo>
                    <a:pt x="745820" y="113030"/>
                  </a:lnTo>
                  <a:lnTo>
                    <a:pt x="750735" y="118110"/>
                  </a:lnTo>
                  <a:lnTo>
                    <a:pt x="749985" y="119380"/>
                  </a:lnTo>
                  <a:lnTo>
                    <a:pt x="749350" y="119380"/>
                  </a:lnTo>
                  <a:lnTo>
                    <a:pt x="748652" y="120650"/>
                  </a:lnTo>
                  <a:lnTo>
                    <a:pt x="795286" y="101600"/>
                  </a:lnTo>
                  <a:lnTo>
                    <a:pt x="875182" y="76200"/>
                  </a:lnTo>
                  <a:lnTo>
                    <a:pt x="918730" y="64770"/>
                  </a:lnTo>
                  <a:lnTo>
                    <a:pt x="940650" y="59690"/>
                  </a:lnTo>
                  <a:lnTo>
                    <a:pt x="965708" y="54610"/>
                  </a:lnTo>
                  <a:lnTo>
                    <a:pt x="990765" y="49530"/>
                  </a:lnTo>
                  <a:lnTo>
                    <a:pt x="1041628" y="41910"/>
                  </a:lnTo>
                  <a:lnTo>
                    <a:pt x="1062266" y="39370"/>
                  </a:lnTo>
                  <a:lnTo>
                    <a:pt x="1093203" y="35560"/>
                  </a:lnTo>
                  <a:lnTo>
                    <a:pt x="1145425" y="31750"/>
                  </a:lnTo>
                  <a:lnTo>
                    <a:pt x="1198257" y="30480"/>
                  </a:lnTo>
                  <a:lnTo>
                    <a:pt x="1250480" y="31750"/>
                  </a:lnTo>
                  <a:lnTo>
                    <a:pt x="1302131" y="35560"/>
                  </a:lnTo>
                  <a:lnTo>
                    <a:pt x="1353146" y="40640"/>
                  </a:lnTo>
                  <a:lnTo>
                    <a:pt x="1453083" y="58420"/>
                  </a:lnTo>
                  <a:lnTo>
                    <a:pt x="1501902" y="71120"/>
                  </a:lnTo>
                  <a:lnTo>
                    <a:pt x="1549908" y="85090"/>
                  </a:lnTo>
                  <a:lnTo>
                    <a:pt x="1597037" y="100330"/>
                  </a:lnTo>
                  <a:lnTo>
                    <a:pt x="1643240" y="118110"/>
                  </a:lnTo>
                  <a:lnTo>
                    <a:pt x="1688477" y="138430"/>
                  </a:lnTo>
                  <a:lnTo>
                    <a:pt x="1732711" y="160020"/>
                  </a:lnTo>
                  <a:lnTo>
                    <a:pt x="1775866" y="182880"/>
                  </a:lnTo>
                  <a:lnTo>
                    <a:pt x="1817916" y="208280"/>
                  </a:lnTo>
                  <a:lnTo>
                    <a:pt x="1858797" y="234950"/>
                  </a:lnTo>
                  <a:lnTo>
                    <a:pt x="1898472" y="264160"/>
                  </a:lnTo>
                  <a:lnTo>
                    <a:pt x="1936902" y="293370"/>
                  </a:lnTo>
                  <a:lnTo>
                    <a:pt x="1974011" y="325120"/>
                  </a:lnTo>
                  <a:lnTo>
                    <a:pt x="2009787" y="358140"/>
                  </a:lnTo>
                  <a:lnTo>
                    <a:pt x="2044153" y="392430"/>
                  </a:lnTo>
                  <a:lnTo>
                    <a:pt x="2077072" y="427990"/>
                  </a:lnTo>
                  <a:lnTo>
                    <a:pt x="2108504" y="466090"/>
                  </a:lnTo>
                  <a:lnTo>
                    <a:pt x="2138388" y="504190"/>
                  </a:lnTo>
                  <a:lnTo>
                    <a:pt x="2166683" y="543560"/>
                  </a:lnTo>
                  <a:lnTo>
                    <a:pt x="2166836" y="543560"/>
                  </a:lnTo>
                  <a:lnTo>
                    <a:pt x="2165096" y="541020"/>
                  </a:lnTo>
                  <a:lnTo>
                    <a:pt x="2161425" y="534670"/>
                  </a:lnTo>
                  <a:lnTo>
                    <a:pt x="2179878" y="530860"/>
                  </a:lnTo>
                  <a:lnTo>
                    <a:pt x="2180323" y="533400"/>
                  </a:lnTo>
                  <a:lnTo>
                    <a:pt x="2180679" y="535940"/>
                  </a:lnTo>
                  <a:lnTo>
                    <a:pt x="2183600" y="535940"/>
                  </a:lnTo>
                  <a:lnTo>
                    <a:pt x="2186381" y="534670"/>
                  </a:lnTo>
                  <a:lnTo>
                    <a:pt x="2197925" y="534670"/>
                  </a:lnTo>
                  <a:close/>
                </a:path>
                <a:path w="2400934" h="2406015">
                  <a:moveTo>
                    <a:pt x="2198382" y="534670"/>
                  </a:moveTo>
                  <a:lnTo>
                    <a:pt x="2197925" y="534670"/>
                  </a:lnTo>
                  <a:lnTo>
                    <a:pt x="2198192" y="535076"/>
                  </a:lnTo>
                  <a:lnTo>
                    <a:pt x="2198382" y="534670"/>
                  </a:lnTo>
                  <a:close/>
                </a:path>
                <a:path w="2400934" h="2406015">
                  <a:moveTo>
                    <a:pt x="2201062" y="1854796"/>
                  </a:moveTo>
                  <a:lnTo>
                    <a:pt x="2199779" y="1849539"/>
                  </a:lnTo>
                  <a:lnTo>
                    <a:pt x="2199030" y="1848993"/>
                  </a:lnTo>
                  <a:lnTo>
                    <a:pt x="2192680" y="1848154"/>
                  </a:lnTo>
                  <a:lnTo>
                    <a:pt x="2192185" y="1853260"/>
                  </a:lnTo>
                  <a:lnTo>
                    <a:pt x="2190800" y="1857971"/>
                  </a:lnTo>
                  <a:lnTo>
                    <a:pt x="2187029" y="1861591"/>
                  </a:lnTo>
                  <a:lnTo>
                    <a:pt x="2185581" y="1862937"/>
                  </a:lnTo>
                  <a:lnTo>
                    <a:pt x="2183803" y="1864131"/>
                  </a:lnTo>
                  <a:lnTo>
                    <a:pt x="2181771" y="1865668"/>
                  </a:lnTo>
                  <a:lnTo>
                    <a:pt x="2181072" y="1854898"/>
                  </a:lnTo>
                  <a:lnTo>
                    <a:pt x="2189111" y="1852168"/>
                  </a:lnTo>
                  <a:lnTo>
                    <a:pt x="2186533" y="1847951"/>
                  </a:lnTo>
                  <a:lnTo>
                    <a:pt x="2183650" y="1844179"/>
                  </a:lnTo>
                  <a:lnTo>
                    <a:pt x="2179688" y="1842008"/>
                  </a:lnTo>
                  <a:lnTo>
                    <a:pt x="2169807" y="1856892"/>
                  </a:lnTo>
                  <a:lnTo>
                    <a:pt x="2159711" y="1871624"/>
                  </a:lnTo>
                  <a:lnTo>
                    <a:pt x="2150110" y="1885162"/>
                  </a:lnTo>
                  <a:lnTo>
                    <a:pt x="2154732" y="1885162"/>
                  </a:lnTo>
                  <a:lnTo>
                    <a:pt x="2164981" y="1885162"/>
                  </a:lnTo>
                  <a:lnTo>
                    <a:pt x="2164651" y="1883968"/>
                  </a:lnTo>
                  <a:lnTo>
                    <a:pt x="2163953" y="1882228"/>
                  </a:lnTo>
                  <a:lnTo>
                    <a:pt x="2163064" y="1879854"/>
                  </a:lnTo>
                  <a:lnTo>
                    <a:pt x="2163457" y="1877517"/>
                  </a:lnTo>
                  <a:lnTo>
                    <a:pt x="2165693" y="1876628"/>
                  </a:lnTo>
                  <a:lnTo>
                    <a:pt x="2167178" y="1876082"/>
                  </a:lnTo>
                  <a:lnTo>
                    <a:pt x="2169464" y="1876475"/>
                  </a:lnTo>
                  <a:lnTo>
                    <a:pt x="2170950" y="1877326"/>
                  </a:lnTo>
                  <a:lnTo>
                    <a:pt x="2172830" y="1878317"/>
                  </a:lnTo>
                  <a:lnTo>
                    <a:pt x="2174227" y="1880108"/>
                  </a:lnTo>
                  <a:lnTo>
                    <a:pt x="2176411" y="1882089"/>
                  </a:lnTo>
                  <a:lnTo>
                    <a:pt x="2180082" y="1877974"/>
                  </a:lnTo>
                  <a:lnTo>
                    <a:pt x="2182291" y="1876082"/>
                  </a:lnTo>
                  <a:lnTo>
                    <a:pt x="2184450" y="1874253"/>
                  </a:lnTo>
                  <a:lnTo>
                    <a:pt x="2190496" y="1877974"/>
                  </a:lnTo>
                  <a:lnTo>
                    <a:pt x="2192705" y="1874253"/>
                  </a:lnTo>
                  <a:lnTo>
                    <a:pt x="2197760" y="1865668"/>
                  </a:lnTo>
                  <a:lnTo>
                    <a:pt x="2199373" y="1862937"/>
                  </a:lnTo>
                  <a:lnTo>
                    <a:pt x="2197049" y="1862137"/>
                  </a:lnTo>
                  <a:lnTo>
                    <a:pt x="2195309" y="1861642"/>
                  </a:lnTo>
                  <a:lnTo>
                    <a:pt x="2193620" y="1861096"/>
                  </a:lnTo>
                  <a:lnTo>
                    <a:pt x="2193721" y="1855597"/>
                  </a:lnTo>
                  <a:lnTo>
                    <a:pt x="2199424" y="1857730"/>
                  </a:lnTo>
                  <a:lnTo>
                    <a:pt x="2200605" y="1855597"/>
                  </a:lnTo>
                  <a:lnTo>
                    <a:pt x="2201062" y="1854796"/>
                  </a:lnTo>
                  <a:close/>
                </a:path>
                <a:path w="2400934" h="2406015">
                  <a:moveTo>
                    <a:pt x="2202992" y="542290"/>
                  </a:moveTo>
                  <a:lnTo>
                    <a:pt x="2198192" y="535076"/>
                  </a:lnTo>
                  <a:lnTo>
                    <a:pt x="2196604" y="538480"/>
                  </a:lnTo>
                  <a:lnTo>
                    <a:pt x="2195652" y="539750"/>
                  </a:lnTo>
                  <a:lnTo>
                    <a:pt x="2197887" y="541020"/>
                  </a:lnTo>
                  <a:lnTo>
                    <a:pt x="2200414" y="541020"/>
                  </a:lnTo>
                  <a:lnTo>
                    <a:pt x="2202992" y="542290"/>
                  </a:lnTo>
                  <a:close/>
                </a:path>
                <a:path w="2400934" h="2406015">
                  <a:moveTo>
                    <a:pt x="2227161" y="634707"/>
                  </a:moveTo>
                  <a:lnTo>
                    <a:pt x="2225522" y="631190"/>
                  </a:lnTo>
                  <a:lnTo>
                    <a:pt x="2222093" y="629945"/>
                  </a:lnTo>
                  <a:lnTo>
                    <a:pt x="2218525" y="628408"/>
                  </a:lnTo>
                  <a:lnTo>
                    <a:pt x="2219274" y="629691"/>
                  </a:lnTo>
                  <a:lnTo>
                    <a:pt x="2219960" y="630986"/>
                  </a:lnTo>
                  <a:lnTo>
                    <a:pt x="2220760" y="632333"/>
                  </a:lnTo>
                  <a:lnTo>
                    <a:pt x="2222449" y="632180"/>
                  </a:lnTo>
                  <a:lnTo>
                    <a:pt x="2224036" y="632777"/>
                  </a:lnTo>
                  <a:lnTo>
                    <a:pt x="2225624" y="634707"/>
                  </a:lnTo>
                  <a:lnTo>
                    <a:pt x="2225967" y="635101"/>
                  </a:lnTo>
                  <a:lnTo>
                    <a:pt x="2226411" y="635457"/>
                  </a:lnTo>
                  <a:lnTo>
                    <a:pt x="2226907" y="635800"/>
                  </a:lnTo>
                  <a:lnTo>
                    <a:pt x="2227059" y="635457"/>
                  </a:lnTo>
                  <a:lnTo>
                    <a:pt x="2227161" y="635101"/>
                  </a:lnTo>
                  <a:lnTo>
                    <a:pt x="2227161" y="634707"/>
                  </a:lnTo>
                  <a:close/>
                </a:path>
                <a:path w="2400934" h="2406015">
                  <a:moveTo>
                    <a:pt x="2236736" y="640410"/>
                  </a:moveTo>
                  <a:lnTo>
                    <a:pt x="2235200" y="639724"/>
                  </a:lnTo>
                  <a:lnTo>
                    <a:pt x="2233752" y="639127"/>
                  </a:lnTo>
                  <a:lnTo>
                    <a:pt x="2232368" y="638429"/>
                  </a:lnTo>
                  <a:lnTo>
                    <a:pt x="2230526" y="637540"/>
                  </a:lnTo>
                  <a:lnTo>
                    <a:pt x="2228494" y="636892"/>
                  </a:lnTo>
                  <a:lnTo>
                    <a:pt x="2226907" y="635800"/>
                  </a:lnTo>
                  <a:lnTo>
                    <a:pt x="2226360" y="636943"/>
                  </a:lnTo>
                  <a:lnTo>
                    <a:pt x="2225078" y="637590"/>
                  </a:lnTo>
                  <a:lnTo>
                    <a:pt x="2224036" y="638276"/>
                  </a:lnTo>
                  <a:lnTo>
                    <a:pt x="2224684" y="639419"/>
                  </a:lnTo>
                  <a:lnTo>
                    <a:pt x="2225268" y="640562"/>
                  </a:lnTo>
                  <a:lnTo>
                    <a:pt x="2225916" y="641756"/>
                  </a:lnTo>
                  <a:lnTo>
                    <a:pt x="2229535" y="641261"/>
                  </a:lnTo>
                  <a:lnTo>
                    <a:pt x="2233117" y="640803"/>
                  </a:lnTo>
                  <a:lnTo>
                    <a:pt x="2236736" y="640410"/>
                  </a:lnTo>
                  <a:close/>
                </a:path>
                <a:path w="2400934" h="2406015">
                  <a:moveTo>
                    <a:pt x="2237181" y="631736"/>
                  </a:moveTo>
                  <a:lnTo>
                    <a:pt x="2236978" y="628954"/>
                  </a:lnTo>
                  <a:lnTo>
                    <a:pt x="2236838" y="626719"/>
                  </a:lnTo>
                  <a:lnTo>
                    <a:pt x="2236635" y="624433"/>
                  </a:lnTo>
                  <a:lnTo>
                    <a:pt x="2229789" y="625284"/>
                  </a:lnTo>
                  <a:lnTo>
                    <a:pt x="2229142" y="625932"/>
                  </a:lnTo>
                  <a:lnTo>
                    <a:pt x="2229294" y="631736"/>
                  </a:lnTo>
                  <a:lnTo>
                    <a:pt x="2237181" y="631736"/>
                  </a:lnTo>
                  <a:close/>
                </a:path>
                <a:path w="2400934" h="2406015">
                  <a:moveTo>
                    <a:pt x="2242185" y="1676107"/>
                  </a:moveTo>
                  <a:lnTo>
                    <a:pt x="2241943" y="1676400"/>
                  </a:lnTo>
                  <a:lnTo>
                    <a:pt x="2241550" y="1676755"/>
                  </a:lnTo>
                  <a:lnTo>
                    <a:pt x="2241194" y="1676996"/>
                  </a:lnTo>
                  <a:lnTo>
                    <a:pt x="2241092" y="1677149"/>
                  </a:lnTo>
                  <a:lnTo>
                    <a:pt x="2241194" y="1677492"/>
                  </a:lnTo>
                  <a:lnTo>
                    <a:pt x="2241346" y="1677949"/>
                  </a:lnTo>
                  <a:lnTo>
                    <a:pt x="2241639" y="1677301"/>
                  </a:lnTo>
                  <a:lnTo>
                    <a:pt x="2241943" y="1676755"/>
                  </a:lnTo>
                  <a:lnTo>
                    <a:pt x="2242185" y="1676107"/>
                  </a:lnTo>
                  <a:close/>
                </a:path>
                <a:path w="2400934" h="2406015">
                  <a:moveTo>
                    <a:pt x="2363482" y="1500187"/>
                  </a:moveTo>
                  <a:lnTo>
                    <a:pt x="2362784" y="1500441"/>
                  </a:lnTo>
                  <a:lnTo>
                    <a:pt x="2362098" y="1500543"/>
                  </a:lnTo>
                  <a:lnTo>
                    <a:pt x="2361298" y="1500784"/>
                  </a:lnTo>
                  <a:lnTo>
                    <a:pt x="2360955" y="1502321"/>
                  </a:lnTo>
                  <a:lnTo>
                    <a:pt x="2361603" y="1503121"/>
                  </a:lnTo>
                  <a:lnTo>
                    <a:pt x="2362543" y="1503857"/>
                  </a:lnTo>
                  <a:lnTo>
                    <a:pt x="2362835" y="1502676"/>
                  </a:lnTo>
                  <a:lnTo>
                    <a:pt x="2363190" y="1501381"/>
                  </a:lnTo>
                  <a:lnTo>
                    <a:pt x="2363482" y="1500187"/>
                  </a:lnTo>
                  <a:close/>
                </a:path>
                <a:path w="2400934" h="2406015">
                  <a:moveTo>
                    <a:pt x="2368791" y="1218336"/>
                  </a:moveTo>
                  <a:lnTo>
                    <a:pt x="2368143" y="1218869"/>
                  </a:lnTo>
                  <a:lnTo>
                    <a:pt x="2368778" y="1219098"/>
                  </a:lnTo>
                  <a:lnTo>
                    <a:pt x="2368791" y="1218336"/>
                  </a:lnTo>
                  <a:close/>
                </a:path>
                <a:path w="2400934" h="2406015">
                  <a:moveTo>
                    <a:pt x="2397391" y="1117269"/>
                  </a:moveTo>
                  <a:lnTo>
                    <a:pt x="2397048" y="1112189"/>
                  </a:lnTo>
                  <a:lnTo>
                    <a:pt x="2396032" y="1099489"/>
                  </a:lnTo>
                  <a:lnTo>
                    <a:pt x="2395347" y="1091869"/>
                  </a:lnTo>
                  <a:lnTo>
                    <a:pt x="2394889" y="1086789"/>
                  </a:lnTo>
                  <a:lnTo>
                    <a:pt x="2392108" y="1086789"/>
                  </a:lnTo>
                  <a:lnTo>
                    <a:pt x="2390229" y="1086053"/>
                  </a:lnTo>
                  <a:lnTo>
                    <a:pt x="2390229" y="1109649"/>
                  </a:lnTo>
                  <a:lnTo>
                    <a:pt x="2386304" y="1112189"/>
                  </a:lnTo>
                  <a:lnTo>
                    <a:pt x="2382685" y="1110919"/>
                  </a:lnTo>
                  <a:lnTo>
                    <a:pt x="2379307" y="1108379"/>
                  </a:lnTo>
                  <a:lnTo>
                    <a:pt x="2376132" y="1105839"/>
                  </a:lnTo>
                  <a:lnTo>
                    <a:pt x="2373604" y="1103299"/>
                  </a:lnTo>
                  <a:lnTo>
                    <a:pt x="2373604" y="1095679"/>
                  </a:lnTo>
                  <a:lnTo>
                    <a:pt x="2374646" y="1093139"/>
                  </a:lnTo>
                  <a:lnTo>
                    <a:pt x="2377579" y="1091869"/>
                  </a:lnTo>
                  <a:lnTo>
                    <a:pt x="2380500" y="1091869"/>
                  </a:lnTo>
                  <a:lnTo>
                    <a:pt x="2382634" y="1093139"/>
                  </a:lnTo>
                  <a:lnTo>
                    <a:pt x="2383879" y="1095679"/>
                  </a:lnTo>
                  <a:lnTo>
                    <a:pt x="2385961" y="1099489"/>
                  </a:lnTo>
                  <a:lnTo>
                    <a:pt x="2387943" y="1104569"/>
                  </a:lnTo>
                  <a:lnTo>
                    <a:pt x="2390229" y="1109649"/>
                  </a:lnTo>
                  <a:lnTo>
                    <a:pt x="2390229" y="1086053"/>
                  </a:lnTo>
                  <a:lnTo>
                    <a:pt x="2388882" y="1085519"/>
                  </a:lnTo>
                  <a:lnTo>
                    <a:pt x="2384171" y="1084249"/>
                  </a:lnTo>
                  <a:lnTo>
                    <a:pt x="2387193" y="1081709"/>
                  </a:lnTo>
                  <a:lnTo>
                    <a:pt x="2390571" y="1079169"/>
                  </a:lnTo>
                  <a:lnTo>
                    <a:pt x="2394191" y="1079169"/>
                  </a:lnTo>
                  <a:lnTo>
                    <a:pt x="2387968" y="1028369"/>
                  </a:lnTo>
                  <a:lnTo>
                    <a:pt x="2379662" y="978839"/>
                  </a:lnTo>
                  <a:lnTo>
                    <a:pt x="2369312" y="929309"/>
                  </a:lnTo>
                  <a:lnTo>
                    <a:pt x="2356955" y="881049"/>
                  </a:lnTo>
                  <a:lnTo>
                    <a:pt x="2342654" y="832789"/>
                  </a:lnTo>
                  <a:lnTo>
                    <a:pt x="2339149" y="822629"/>
                  </a:lnTo>
                  <a:lnTo>
                    <a:pt x="2336088" y="813739"/>
                  </a:lnTo>
                  <a:lnTo>
                    <a:pt x="2326449" y="785799"/>
                  </a:lnTo>
                  <a:lnTo>
                    <a:pt x="2314219" y="754849"/>
                  </a:lnTo>
                  <a:lnTo>
                    <a:pt x="2314219" y="818819"/>
                  </a:lnTo>
                  <a:lnTo>
                    <a:pt x="2314079" y="820089"/>
                  </a:lnTo>
                  <a:lnTo>
                    <a:pt x="2314219" y="822629"/>
                  </a:lnTo>
                  <a:lnTo>
                    <a:pt x="2311349" y="822629"/>
                  </a:lnTo>
                  <a:lnTo>
                    <a:pt x="2309609" y="821359"/>
                  </a:lnTo>
                  <a:lnTo>
                    <a:pt x="2307323" y="820089"/>
                  </a:lnTo>
                  <a:lnTo>
                    <a:pt x="2309063" y="816279"/>
                  </a:lnTo>
                  <a:lnTo>
                    <a:pt x="2309901" y="815009"/>
                  </a:lnTo>
                  <a:lnTo>
                    <a:pt x="2311095" y="813739"/>
                  </a:lnTo>
                  <a:lnTo>
                    <a:pt x="2312682" y="815009"/>
                  </a:lnTo>
                  <a:lnTo>
                    <a:pt x="2313673" y="816279"/>
                  </a:lnTo>
                  <a:lnTo>
                    <a:pt x="2313876" y="817549"/>
                  </a:lnTo>
                  <a:lnTo>
                    <a:pt x="2314219" y="818819"/>
                  </a:lnTo>
                  <a:lnTo>
                    <a:pt x="2314219" y="754849"/>
                  </a:lnTo>
                  <a:lnTo>
                    <a:pt x="2308390" y="740079"/>
                  </a:lnTo>
                  <a:lnTo>
                    <a:pt x="2288527" y="695629"/>
                  </a:lnTo>
                  <a:lnTo>
                    <a:pt x="2283612" y="694359"/>
                  </a:lnTo>
                  <a:lnTo>
                    <a:pt x="2272995" y="694359"/>
                  </a:lnTo>
                  <a:lnTo>
                    <a:pt x="2272500" y="691819"/>
                  </a:lnTo>
                  <a:lnTo>
                    <a:pt x="2271801" y="688009"/>
                  </a:lnTo>
                  <a:lnTo>
                    <a:pt x="2271064" y="684199"/>
                  </a:lnTo>
                  <a:lnTo>
                    <a:pt x="2278151" y="684199"/>
                  </a:lnTo>
                  <a:lnTo>
                    <a:pt x="2277707" y="681659"/>
                  </a:lnTo>
                  <a:lnTo>
                    <a:pt x="2277313" y="680389"/>
                  </a:lnTo>
                  <a:lnTo>
                    <a:pt x="2276716" y="676579"/>
                  </a:lnTo>
                  <a:lnTo>
                    <a:pt x="2280145" y="679119"/>
                  </a:lnTo>
                  <a:lnTo>
                    <a:pt x="2281580" y="680389"/>
                  </a:lnTo>
                  <a:lnTo>
                    <a:pt x="2279840" y="676579"/>
                  </a:lnTo>
                  <a:lnTo>
                    <a:pt x="2278113" y="672769"/>
                  </a:lnTo>
                  <a:lnTo>
                    <a:pt x="2274532" y="666419"/>
                  </a:lnTo>
                  <a:lnTo>
                    <a:pt x="2271471" y="660069"/>
                  </a:lnTo>
                  <a:lnTo>
                    <a:pt x="2270861" y="658799"/>
                  </a:lnTo>
                  <a:lnTo>
                    <a:pt x="2270468" y="658799"/>
                  </a:lnTo>
                  <a:lnTo>
                    <a:pt x="2270417" y="660069"/>
                  </a:lnTo>
                  <a:lnTo>
                    <a:pt x="2266950" y="660069"/>
                  </a:lnTo>
                  <a:lnTo>
                    <a:pt x="2266696" y="657529"/>
                  </a:lnTo>
                  <a:lnTo>
                    <a:pt x="2266492" y="654989"/>
                  </a:lnTo>
                  <a:lnTo>
                    <a:pt x="2266454" y="653719"/>
                  </a:lnTo>
                  <a:lnTo>
                    <a:pt x="2258911" y="653719"/>
                  </a:lnTo>
                  <a:lnTo>
                    <a:pt x="2254491" y="654989"/>
                  </a:lnTo>
                  <a:lnTo>
                    <a:pt x="2254491" y="646099"/>
                  </a:lnTo>
                  <a:lnTo>
                    <a:pt x="2258911" y="647369"/>
                  </a:lnTo>
                  <a:lnTo>
                    <a:pt x="2266594" y="649909"/>
                  </a:lnTo>
                  <a:lnTo>
                    <a:pt x="2264410" y="646099"/>
                  </a:lnTo>
                  <a:lnTo>
                    <a:pt x="2262962" y="643559"/>
                  </a:lnTo>
                  <a:lnTo>
                    <a:pt x="2260003" y="638479"/>
                  </a:lnTo>
                  <a:lnTo>
                    <a:pt x="2256726" y="638479"/>
                  </a:lnTo>
                  <a:lnTo>
                    <a:pt x="2257971" y="636892"/>
                  </a:lnTo>
                  <a:lnTo>
                    <a:pt x="2258657" y="635952"/>
                  </a:lnTo>
                  <a:lnTo>
                    <a:pt x="2258314" y="635254"/>
                  </a:lnTo>
                  <a:lnTo>
                    <a:pt x="2257564" y="633869"/>
                  </a:lnTo>
                  <a:lnTo>
                    <a:pt x="2257272" y="634111"/>
                  </a:lnTo>
                  <a:lnTo>
                    <a:pt x="2257018" y="634415"/>
                  </a:lnTo>
                  <a:lnTo>
                    <a:pt x="2256777" y="634657"/>
                  </a:lnTo>
                  <a:lnTo>
                    <a:pt x="2256421" y="633945"/>
                  </a:lnTo>
                  <a:lnTo>
                    <a:pt x="2256421" y="638695"/>
                  </a:lnTo>
                  <a:lnTo>
                    <a:pt x="2254796" y="641019"/>
                  </a:lnTo>
                  <a:lnTo>
                    <a:pt x="2252903" y="643559"/>
                  </a:lnTo>
                  <a:lnTo>
                    <a:pt x="2251913" y="642289"/>
                  </a:lnTo>
                  <a:lnTo>
                    <a:pt x="2251125" y="641019"/>
                  </a:lnTo>
                  <a:lnTo>
                    <a:pt x="2251024" y="639749"/>
                  </a:lnTo>
                  <a:lnTo>
                    <a:pt x="2250935" y="639076"/>
                  </a:lnTo>
                  <a:lnTo>
                    <a:pt x="2252751" y="638924"/>
                  </a:lnTo>
                  <a:lnTo>
                    <a:pt x="2254643" y="638822"/>
                  </a:lnTo>
                  <a:lnTo>
                    <a:pt x="2256421" y="638695"/>
                  </a:lnTo>
                  <a:lnTo>
                    <a:pt x="2256421" y="633945"/>
                  </a:lnTo>
                  <a:lnTo>
                    <a:pt x="2255888" y="632866"/>
                  </a:lnTo>
                  <a:lnTo>
                    <a:pt x="2254491" y="629843"/>
                  </a:lnTo>
                  <a:lnTo>
                    <a:pt x="2254834" y="629297"/>
                  </a:lnTo>
                  <a:lnTo>
                    <a:pt x="2254986" y="629107"/>
                  </a:lnTo>
                  <a:lnTo>
                    <a:pt x="2252561" y="624586"/>
                  </a:lnTo>
                  <a:lnTo>
                    <a:pt x="2251811" y="627862"/>
                  </a:lnTo>
                  <a:lnTo>
                    <a:pt x="2251125" y="631190"/>
                  </a:lnTo>
                  <a:lnTo>
                    <a:pt x="2250770" y="632739"/>
                  </a:lnTo>
                  <a:lnTo>
                    <a:pt x="2250770" y="638479"/>
                  </a:lnTo>
                  <a:lnTo>
                    <a:pt x="2249716" y="638479"/>
                  </a:lnTo>
                  <a:lnTo>
                    <a:pt x="2249830" y="638086"/>
                  </a:lnTo>
                  <a:lnTo>
                    <a:pt x="2249932" y="637438"/>
                  </a:lnTo>
                  <a:lnTo>
                    <a:pt x="2250275" y="637540"/>
                  </a:lnTo>
                  <a:lnTo>
                    <a:pt x="2250579" y="637286"/>
                  </a:lnTo>
                  <a:lnTo>
                    <a:pt x="2250719" y="637882"/>
                  </a:lnTo>
                  <a:lnTo>
                    <a:pt x="2250770" y="638479"/>
                  </a:lnTo>
                  <a:lnTo>
                    <a:pt x="2250770" y="632739"/>
                  </a:lnTo>
                  <a:lnTo>
                    <a:pt x="2250376" y="634453"/>
                  </a:lnTo>
                  <a:lnTo>
                    <a:pt x="2250275" y="634809"/>
                  </a:lnTo>
                  <a:lnTo>
                    <a:pt x="2249932" y="635152"/>
                  </a:lnTo>
                  <a:lnTo>
                    <a:pt x="2249678" y="635508"/>
                  </a:lnTo>
                  <a:lnTo>
                    <a:pt x="2249347" y="635533"/>
                  </a:lnTo>
                  <a:lnTo>
                    <a:pt x="2249347" y="639203"/>
                  </a:lnTo>
                  <a:lnTo>
                    <a:pt x="2248535" y="642289"/>
                  </a:lnTo>
                  <a:lnTo>
                    <a:pt x="2247354" y="642289"/>
                  </a:lnTo>
                  <a:lnTo>
                    <a:pt x="2242832" y="641019"/>
                  </a:lnTo>
                  <a:lnTo>
                    <a:pt x="2241791" y="641019"/>
                  </a:lnTo>
                  <a:lnTo>
                    <a:pt x="2241473" y="639864"/>
                  </a:lnTo>
                  <a:lnTo>
                    <a:pt x="2242045" y="639813"/>
                  </a:lnTo>
                  <a:lnTo>
                    <a:pt x="2242642" y="639724"/>
                  </a:lnTo>
                  <a:lnTo>
                    <a:pt x="2245360" y="639470"/>
                  </a:lnTo>
                  <a:lnTo>
                    <a:pt x="2249347" y="639203"/>
                  </a:lnTo>
                  <a:lnTo>
                    <a:pt x="2249347" y="635533"/>
                  </a:lnTo>
                  <a:lnTo>
                    <a:pt x="2241143" y="638924"/>
                  </a:lnTo>
                  <a:lnTo>
                    <a:pt x="2241410" y="639749"/>
                  </a:lnTo>
                  <a:lnTo>
                    <a:pt x="2237524" y="639749"/>
                  </a:lnTo>
                  <a:lnTo>
                    <a:pt x="2238273" y="641019"/>
                  </a:lnTo>
                  <a:lnTo>
                    <a:pt x="2238121" y="641019"/>
                  </a:lnTo>
                  <a:lnTo>
                    <a:pt x="2237727" y="642289"/>
                  </a:lnTo>
                  <a:lnTo>
                    <a:pt x="2233904" y="642289"/>
                  </a:lnTo>
                  <a:lnTo>
                    <a:pt x="2230882" y="643559"/>
                  </a:lnTo>
                  <a:lnTo>
                    <a:pt x="2227948" y="644829"/>
                  </a:lnTo>
                  <a:lnTo>
                    <a:pt x="2250236" y="688009"/>
                  </a:lnTo>
                  <a:lnTo>
                    <a:pt x="2270760" y="732459"/>
                  </a:lnTo>
                  <a:lnTo>
                    <a:pt x="2289479" y="778179"/>
                  </a:lnTo>
                  <a:lnTo>
                    <a:pt x="2306332" y="823899"/>
                  </a:lnTo>
                  <a:lnTo>
                    <a:pt x="2321293" y="870889"/>
                  </a:lnTo>
                  <a:lnTo>
                    <a:pt x="2334298" y="919149"/>
                  </a:lnTo>
                  <a:lnTo>
                    <a:pt x="2345296" y="967409"/>
                  </a:lnTo>
                  <a:lnTo>
                    <a:pt x="2354262" y="1016939"/>
                  </a:lnTo>
                  <a:lnTo>
                    <a:pt x="2361133" y="1067739"/>
                  </a:lnTo>
                  <a:lnTo>
                    <a:pt x="2365743" y="1117269"/>
                  </a:lnTo>
                  <a:lnTo>
                    <a:pt x="2367254" y="1117269"/>
                  </a:lnTo>
                  <a:lnTo>
                    <a:pt x="2370226" y="1117269"/>
                  </a:lnTo>
                  <a:lnTo>
                    <a:pt x="2397391" y="1117269"/>
                  </a:lnTo>
                  <a:close/>
                </a:path>
                <a:path w="2400934" h="2406015">
                  <a:moveTo>
                    <a:pt x="2399550" y="1156639"/>
                  </a:moveTo>
                  <a:lnTo>
                    <a:pt x="2399385" y="1152829"/>
                  </a:lnTo>
                  <a:lnTo>
                    <a:pt x="2399106" y="1146479"/>
                  </a:lnTo>
                  <a:lnTo>
                    <a:pt x="2397861" y="1146479"/>
                  </a:lnTo>
                  <a:lnTo>
                    <a:pt x="2395131" y="1149019"/>
                  </a:lnTo>
                  <a:lnTo>
                    <a:pt x="2392451" y="1150289"/>
                  </a:lnTo>
                  <a:lnTo>
                    <a:pt x="2389136" y="1152829"/>
                  </a:lnTo>
                  <a:lnTo>
                    <a:pt x="2387841" y="1151559"/>
                  </a:lnTo>
                  <a:lnTo>
                    <a:pt x="2386152" y="1150289"/>
                  </a:lnTo>
                  <a:lnTo>
                    <a:pt x="2387498" y="1147749"/>
                  </a:lnTo>
                  <a:lnTo>
                    <a:pt x="2387447" y="1146479"/>
                  </a:lnTo>
                  <a:lnTo>
                    <a:pt x="2387295" y="1146479"/>
                  </a:lnTo>
                  <a:lnTo>
                    <a:pt x="2387193" y="1145209"/>
                  </a:lnTo>
                  <a:lnTo>
                    <a:pt x="2382977" y="1145209"/>
                  </a:lnTo>
                  <a:lnTo>
                    <a:pt x="2380157" y="1141399"/>
                  </a:lnTo>
                  <a:lnTo>
                    <a:pt x="2383777" y="1140129"/>
                  </a:lnTo>
                  <a:lnTo>
                    <a:pt x="2385555" y="1136319"/>
                  </a:lnTo>
                  <a:lnTo>
                    <a:pt x="2389924" y="1137589"/>
                  </a:lnTo>
                  <a:lnTo>
                    <a:pt x="2390419" y="1138859"/>
                  </a:lnTo>
                  <a:lnTo>
                    <a:pt x="2391016" y="1140129"/>
                  </a:lnTo>
                  <a:lnTo>
                    <a:pt x="2391460" y="1141399"/>
                  </a:lnTo>
                  <a:lnTo>
                    <a:pt x="2392159" y="1143939"/>
                  </a:lnTo>
                  <a:lnTo>
                    <a:pt x="2392603" y="1145209"/>
                  </a:lnTo>
                  <a:lnTo>
                    <a:pt x="2394191" y="1142669"/>
                  </a:lnTo>
                  <a:lnTo>
                    <a:pt x="2395677" y="1141399"/>
                  </a:lnTo>
                  <a:lnTo>
                    <a:pt x="2397417" y="1138859"/>
                  </a:lnTo>
                  <a:lnTo>
                    <a:pt x="2398255" y="1137589"/>
                  </a:lnTo>
                  <a:lnTo>
                    <a:pt x="2398661" y="1137589"/>
                  </a:lnTo>
                  <a:lnTo>
                    <a:pt x="2398585" y="1136319"/>
                  </a:lnTo>
                  <a:lnTo>
                    <a:pt x="2397912" y="1124889"/>
                  </a:lnTo>
                  <a:lnTo>
                    <a:pt x="2397480" y="1118539"/>
                  </a:lnTo>
                  <a:lnTo>
                    <a:pt x="2369947" y="1118539"/>
                  </a:lnTo>
                  <a:lnTo>
                    <a:pt x="2369134" y="1122349"/>
                  </a:lnTo>
                  <a:lnTo>
                    <a:pt x="2368092" y="1124889"/>
                  </a:lnTo>
                  <a:lnTo>
                    <a:pt x="2367102" y="1128699"/>
                  </a:lnTo>
                  <a:lnTo>
                    <a:pt x="2366556" y="1128699"/>
                  </a:lnTo>
                  <a:lnTo>
                    <a:pt x="2366975" y="1136319"/>
                  </a:lnTo>
                  <a:lnTo>
                    <a:pt x="2367953" y="1156639"/>
                  </a:lnTo>
                  <a:lnTo>
                    <a:pt x="2372715" y="1156639"/>
                  </a:lnTo>
                  <a:lnTo>
                    <a:pt x="2373998" y="1156639"/>
                  </a:lnTo>
                  <a:lnTo>
                    <a:pt x="2399550" y="1156639"/>
                  </a:lnTo>
                  <a:close/>
                </a:path>
                <a:path w="2400934" h="2406015">
                  <a:moveTo>
                    <a:pt x="2399944" y="1169339"/>
                  </a:moveTo>
                  <a:lnTo>
                    <a:pt x="2399842" y="1165529"/>
                  </a:lnTo>
                  <a:lnTo>
                    <a:pt x="2399754" y="1161719"/>
                  </a:lnTo>
                  <a:lnTo>
                    <a:pt x="2399601" y="1157909"/>
                  </a:lnTo>
                  <a:lnTo>
                    <a:pt x="2374925" y="1157909"/>
                  </a:lnTo>
                  <a:lnTo>
                    <a:pt x="2377719" y="1161719"/>
                  </a:lnTo>
                  <a:lnTo>
                    <a:pt x="2373909" y="1164259"/>
                  </a:lnTo>
                  <a:lnTo>
                    <a:pt x="2371521" y="1165529"/>
                  </a:lnTo>
                  <a:lnTo>
                    <a:pt x="2368143" y="1161719"/>
                  </a:lnTo>
                  <a:lnTo>
                    <a:pt x="2368461" y="1171879"/>
                  </a:lnTo>
                  <a:lnTo>
                    <a:pt x="2368639" y="1180769"/>
                  </a:lnTo>
                  <a:lnTo>
                    <a:pt x="2368740" y="1187119"/>
                  </a:lnTo>
                  <a:lnTo>
                    <a:pt x="2368791" y="1218336"/>
                  </a:lnTo>
                  <a:lnTo>
                    <a:pt x="2371179" y="1216329"/>
                  </a:lnTo>
                  <a:lnTo>
                    <a:pt x="2370734" y="1215059"/>
                  </a:lnTo>
                  <a:lnTo>
                    <a:pt x="2369985" y="1213789"/>
                  </a:lnTo>
                  <a:lnTo>
                    <a:pt x="2374798" y="1211249"/>
                  </a:lnTo>
                  <a:lnTo>
                    <a:pt x="2379065" y="1217599"/>
                  </a:lnTo>
                  <a:lnTo>
                    <a:pt x="2383434" y="1215059"/>
                  </a:lnTo>
                  <a:lnTo>
                    <a:pt x="2383866" y="1211249"/>
                  </a:lnTo>
                  <a:lnTo>
                    <a:pt x="2384171" y="1208709"/>
                  </a:lnTo>
                  <a:lnTo>
                    <a:pt x="2379307" y="1207439"/>
                  </a:lnTo>
                  <a:lnTo>
                    <a:pt x="2376335" y="1204899"/>
                  </a:lnTo>
                  <a:lnTo>
                    <a:pt x="2378862" y="1197279"/>
                  </a:lnTo>
                  <a:lnTo>
                    <a:pt x="2373312" y="1197279"/>
                  </a:lnTo>
                  <a:lnTo>
                    <a:pt x="2373757" y="1194739"/>
                  </a:lnTo>
                  <a:lnTo>
                    <a:pt x="2374100" y="1192199"/>
                  </a:lnTo>
                  <a:lnTo>
                    <a:pt x="2374950" y="1187119"/>
                  </a:lnTo>
                  <a:lnTo>
                    <a:pt x="2376881" y="1184579"/>
                  </a:lnTo>
                  <a:lnTo>
                    <a:pt x="2373312" y="1182039"/>
                  </a:lnTo>
                  <a:lnTo>
                    <a:pt x="2372614" y="1180769"/>
                  </a:lnTo>
                  <a:lnTo>
                    <a:pt x="2373655" y="1178229"/>
                  </a:lnTo>
                  <a:lnTo>
                    <a:pt x="2373998" y="1175689"/>
                  </a:lnTo>
                  <a:lnTo>
                    <a:pt x="2374493" y="1174419"/>
                  </a:lnTo>
                  <a:lnTo>
                    <a:pt x="2375789" y="1169339"/>
                  </a:lnTo>
                  <a:lnTo>
                    <a:pt x="2399944" y="1169339"/>
                  </a:lnTo>
                  <a:close/>
                </a:path>
                <a:path w="2400934" h="2406015">
                  <a:moveTo>
                    <a:pt x="2400439" y="1204899"/>
                  </a:moveTo>
                  <a:lnTo>
                    <a:pt x="2397963" y="1206169"/>
                  </a:lnTo>
                  <a:lnTo>
                    <a:pt x="2396769" y="1206169"/>
                  </a:lnTo>
                  <a:lnTo>
                    <a:pt x="2397468" y="1208709"/>
                  </a:lnTo>
                  <a:lnTo>
                    <a:pt x="2399309" y="1209979"/>
                  </a:lnTo>
                  <a:lnTo>
                    <a:pt x="2395880" y="1211249"/>
                  </a:lnTo>
                  <a:lnTo>
                    <a:pt x="2395334" y="1208709"/>
                  </a:lnTo>
                  <a:lnTo>
                    <a:pt x="2395131" y="1207439"/>
                  </a:lnTo>
                  <a:lnTo>
                    <a:pt x="2393099" y="1208709"/>
                  </a:lnTo>
                  <a:lnTo>
                    <a:pt x="2391270" y="1209827"/>
                  </a:lnTo>
                  <a:lnTo>
                    <a:pt x="2391270" y="1276019"/>
                  </a:lnTo>
                  <a:lnTo>
                    <a:pt x="2390279" y="1277289"/>
                  </a:lnTo>
                  <a:lnTo>
                    <a:pt x="2388641" y="1278559"/>
                  </a:lnTo>
                  <a:lnTo>
                    <a:pt x="2386406" y="1282369"/>
                  </a:lnTo>
                  <a:lnTo>
                    <a:pt x="2384171" y="1284909"/>
                  </a:lnTo>
                  <a:lnTo>
                    <a:pt x="2381834" y="1288719"/>
                  </a:lnTo>
                  <a:lnTo>
                    <a:pt x="2379751" y="1288719"/>
                  </a:lnTo>
                  <a:lnTo>
                    <a:pt x="2374849" y="1287589"/>
                  </a:lnTo>
                  <a:lnTo>
                    <a:pt x="2374849" y="1424609"/>
                  </a:lnTo>
                  <a:lnTo>
                    <a:pt x="2372563" y="1429689"/>
                  </a:lnTo>
                  <a:lnTo>
                    <a:pt x="2371915" y="1430959"/>
                  </a:lnTo>
                  <a:lnTo>
                    <a:pt x="2371572" y="1430959"/>
                  </a:lnTo>
                  <a:lnTo>
                    <a:pt x="2371267" y="1432229"/>
                  </a:lnTo>
                  <a:lnTo>
                    <a:pt x="2370925" y="1433499"/>
                  </a:lnTo>
                  <a:lnTo>
                    <a:pt x="2370683" y="1434769"/>
                  </a:lnTo>
                  <a:lnTo>
                    <a:pt x="2369134" y="1441119"/>
                  </a:lnTo>
                  <a:lnTo>
                    <a:pt x="2367953" y="1441119"/>
                  </a:lnTo>
                  <a:lnTo>
                    <a:pt x="2367953" y="1450009"/>
                  </a:lnTo>
                  <a:lnTo>
                    <a:pt x="2364727" y="1455089"/>
                  </a:lnTo>
                  <a:lnTo>
                    <a:pt x="2366810" y="1460169"/>
                  </a:lnTo>
                  <a:lnTo>
                    <a:pt x="2361603" y="1460169"/>
                  </a:lnTo>
                  <a:lnTo>
                    <a:pt x="2359368" y="1458899"/>
                  </a:lnTo>
                  <a:lnTo>
                    <a:pt x="2358669" y="1453819"/>
                  </a:lnTo>
                  <a:lnTo>
                    <a:pt x="2361247" y="1448739"/>
                  </a:lnTo>
                  <a:lnTo>
                    <a:pt x="2365222" y="1444929"/>
                  </a:lnTo>
                  <a:lnTo>
                    <a:pt x="2367953" y="1450009"/>
                  </a:lnTo>
                  <a:lnTo>
                    <a:pt x="2367953" y="1441119"/>
                  </a:lnTo>
                  <a:lnTo>
                    <a:pt x="2362441" y="1441119"/>
                  </a:lnTo>
                  <a:lnTo>
                    <a:pt x="2362200" y="1438579"/>
                  </a:lnTo>
                  <a:lnTo>
                    <a:pt x="2362149" y="1436039"/>
                  </a:lnTo>
                  <a:lnTo>
                    <a:pt x="2360803" y="1428419"/>
                  </a:lnTo>
                  <a:lnTo>
                    <a:pt x="2362441" y="1425879"/>
                  </a:lnTo>
                  <a:lnTo>
                    <a:pt x="2368194" y="1427149"/>
                  </a:lnTo>
                  <a:lnTo>
                    <a:pt x="2370086" y="1427149"/>
                  </a:lnTo>
                  <a:lnTo>
                    <a:pt x="2371369" y="1425879"/>
                  </a:lnTo>
                  <a:lnTo>
                    <a:pt x="2372563" y="1424609"/>
                  </a:lnTo>
                  <a:lnTo>
                    <a:pt x="2373807" y="1423339"/>
                  </a:lnTo>
                  <a:lnTo>
                    <a:pt x="2374849" y="1424609"/>
                  </a:lnTo>
                  <a:lnTo>
                    <a:pt x="2374849" y="1287589"/>
                  </a:lnTo>
                  <a:lnTo>
                    <a:pt x="2374303" y="1287449"/>
                  </a:lnTo>
                  <a:lnTo>
                    <a:pt x="2373757" y="1284909"/>
                  </a:lnTo>
                  <a:lnTo>
                    <a:pt x="2372715" y="1279829"/>
                  </a:lnTo>
                  <a:lnTo>
                    <a:pt x="2376335" y="1277289"/>
                  </a:lnTo>
                  <a:lnTo>
                    <a:pt x="2379065" y="1281099"/>
                  </a:lnTo>
                  <a:lnTo>
                    <a:pt x="2381694" y="1281099"/>
                  </a:lnTo>
                  <a:lnTo>
                    <a:pt x="2383180" y="1278559"/>
                  </a:lnTo>
                  <a:lnTo>
                    <a:pt x="2383802" y="1277289"/>
                  </a:lnTo>
                  <a:lnTo>
                    <a:pt x="2384425" y="1276019"/>
                  </a:lnTo>
                  <a:lnTo>
                    <a:pt x="2385606" y="1274749"/>
                  </a:lnTo>
                  <a:lnTo>
                    <a:pt x="2387104" y="1273479"/>
                  </a:lnTo>
                  <a:lnTo>
                    <a:pt x="2388641" y="1274749"/>
                  </a:lnTo>
                  <a:lnTo>
                    <a:pt x="2391270" y="1276019"/>
                  </a:lnTo>
                  <a:lnTo>
                    <a:pt x="2391270" y="1209827"/>
                  </a:lnTo>
                  <a:lnTo>
                    <a:pt x="2391016" y="1209979"/>
                  </a:lnTo>
                  <a:lnTo>
                    <a:pt x="2389327" y="1211249"/>
                  </a:lnTo>
                  <a:lnTo>
                    <a:pt x="2389924" y="1215059"/>
                  </a:lnTo>
                  <a:lnTo>
                    <a:pt x="2390521" y="1217599"/>
                  </a:lnTo>
                  <a:lnTo>
                    <a:pt x="2391016" y="1220139"/>
                  </a:lnTo>
                  <a:lnTo>
                    <a:pt x="2371725" y="1220139"/>
                  </a:lnTo>
                  <a:lnTo>
                    <a:pt x="2368778" y="1219098"/>
                  </a:lnTo>
                  <a:lnTo>
                    <a:pt x="2368600" y="1227759"/>
                  </a:lnTo>
                  <a:lnTo>
                    <a:pt x="2369388" y="1229029"/>
                  </a:lnTo>
                  <a:lnTo>
                    <a:pt x="2369832" y="1230299"/>
                  </a:lnTo>
                  <a:lnTo>
                    <a:pt x="2368499" y="1230299"/>
                  </a:lnTo>
                  <a:lnTo>
                    <a:pt x="2368004" y="1246809"/>
                  </a:lnTo>
                  <a:lnTo>
                    <a:pt x="2367305" y="1263319"/>
                  </a:lnTo>
                  <a:lnTo>
                    <a:pt x="2366365" y="1279829"/>
                  </a:lnTo>
                  <a:lnTo>
                    <a:pt x="2365222" y="1295069"/>
                  </a:lnTo>
                  <a:lnTo>
                    <a:pt x="2365768" y="1295069"/>
                  </a:lnTo>
                  <a:lnTo>
                    <a:pt x="2366911" y="1296339"/>
                  </a:lnTo>
                  <a:lnTo>
                    <a:pt x="2365019" y="1297609"/>
                  </a:lnTo>
                  <a:lnTo>
                    <a:pt x="2364105" y="1309039"/>
                  </a:lnTo>
                  <a:lnTo>
                    <a:pt x="2363089" y="1319199"/>
                  </a:lnTo>
                  <a:lnTo>
                    <a:pt x="2361984" y="1330629"/>
                  </a:lnTo>
                  <a:lnTo>
                    <a:pt x="2360803" y="1340789"/>
                  </a:lnTo>
                  <a:lnTo>
                    <a:pt x="2360955" y="1340789"/>
                  </a:lnTo>
                  <a:lnTo>
                    <a:pt x="2361006" y="1342059"/>
                  </a:lnTo>
                  <a:lnTo>
                    <a:pt x="2361654" y="1347139"/>
                  </a:lnTo>
                  <a:lnTo>
                    <a:pt x="2361006" y="1349679"/>
                  </a:lnTo>
                  <a:lnTo>
                    <a:pt x="2359266" y="1353489"/>
                  </a:lnTo>
                  <a:lnTo>
                    <a:pt x="2354643" y="1385239"/>
                  </a:lnTo>
                  <a:lnTo>
                    <a:pt x="2349131" y="1418259"/>
                  </a:lnTo>
                  <a:lnTo>
                    <a:pt x="2342718" y="1450009"/>
                  </a:lnTo>
                  <a:lnTo>
                    <a:pt x="2335453" y="1481759"/>
                  </a:lnTo>
                  <a:lnTo>
                    <a:pt x="2336698" y="1483029"/>
                  </a:lnTo>
                  <a:lnTo>
                    <a:pt x="2339378" y="1488109"/>
                  </a:lnTo>
                  <a:lnTo>
                    <a:pt x="2343645" y="1483029"/>
                  </a:lnTo>
                  <a:lnTo>
                    <a:pt x="2347760" y="1479219"/>
                  </a:lnTo>
                  <a:lnTo>
                    <a:pt x="2354262" y="1480489"/>
                  </a:lnTo>
                  <a:lnTo>
                    <a:pt x="2353360" y="1482598"/>
                  </a:lnTo>
                  <a:lnTo>
                    <a:pt x="2353360" y="1522399"/>
                  </a:lnTo>
                  <a:lnTo>
                    <a:pt x="2349500" y="1526209"/>
                  </a:lnTo>
                  <a:lnTo>
                    <a:pt x="2346871" y="1530019"/>
                  </a:lnTo>
                  <a:lnTo>
                    <a:pt x="2343835" y="1532559"/>
                  </a:lnTo>
                  <a:lnTo>
                    <a:pt x="2345525" y="1533829"/>
                  </a:lnTo>
                  <a:lnTo>
                    <a:pt x="2347061" y="1535099"/>
                  </a:lnTo>
                  <a:lnTo>
                    <a:pt x="2349449" y="1536369"/>
                  </a:lnTo>
                  <a:lnTo>
                    <a:pt x="2347214" y="1537639"/>
                  </a:lnTo>
                  <a:lnTo>
                    <a:pt x="2345677" y="1538909"/>
                  </a:lnTo>
                  <a:lnTo>
                    <a:pt x="2341067" y="1540179"/>
                  </a:lnTo>
                  <a:lnTo>
                    <a:pt x="2339022" y="1537639"/>
                  </a:lnTo>
                  <a:lnTo>
                    <a:pt x="2335657" y="1533829"/>
                  </a:lnTo>
                  <a:lnTo>
                    <a:pt x="2336647" y="1531289"/>
                  </a:lnTo>
                  <a:lnTo>
                    <a:pt x="2338133" y="1530019"/>
                  </a:lnTo>
                  <a:lnTo>
                    <a:pt x="2341753" y="1524939"/>
                  </a:lnTo>
                  <a:lnTo>
                    <a:pt x="2345728" y="1521129"/>
                  </a:lnTo>
                  <a:lnTo>
                    <a:pt x="2353360" y="1522399"/>
                  </a:lnTo>
                  <a:lnTo>
                    <a:pt x="2353360" y="1482598"/>
                  </a:lnTo>
                  <a:lnTo>
                    <a:pt x="2352624" y="1484299"/>
                  </a:lnTo>
                  <a:lnTo>
                    <a:pt x="2351087" y="1488109"/>
                  </a:lnTo>
                  <a:lnTo>
                    <a:pt x="2349589" y="1491919"/>
                  </a:lnTo>
                  <a:lnTo>
                    <a:pt x="2347315" y="1496999"/>
                  </a:lnTo>
                  <a:lnTo>
                    <a:pt x="2344686" y="1498269"/>
                  </a:lnTo>
                  <a:lnTo>
                    <a:pt x="2336342" y="1491919"/>
                  </a:lnTo>
                  <a:lnTo>
                    <a:pt x="2332926" y="1491919"/>
                  </a:lnTo>
                  <a:lnTo>
                    <a:pt x="2332482" y="1493189"/>
                  </a:lnTo>
                  <a:lnTo>
                    <a:pt x="2331885" y="1495729"/>
                  </a:lnTo>
                  <a:lnTo>
                    <a:pt x="2331389" y="1496999"/>
                  </a:lnTo>
                  <a:lnTo>
                    <a:pt x="2333269" y="1496999"/>
                  </a:lnTo>
                  <a:lnTo>
                    <a:pt x="2334260" y="1498269"/>
                  </a:lnTo>
                  <a:lnTo>
                    <a:pt x="2334260" y="1499539"/>
                  </a:lnTo>
                  <a:lnTo>
                    <a:pt x="2334615" y="1502079"/>
                  </a:lnTo>
                  <a:lnTo>
                    <a:pt x="2334069" y="1504619"/>
                  </a:lnTo>
                  <a:lnTo>
                    <a:pt x="2333866" y="1504619"/>
                  </a:lnTo>
                  <a:lnTo>
                    <a:pt x="2331186" y="1505889"/>
                  </a:lnTo>
                  <a:lnTo>
                    <a:pt x="2329992" y="1505889"/>
                  </a:lnTo>
                  <a:lnTo>
                    <a:pt x="2329751" y="1504619"/>
                  </a:lnTo>
                  <a:lnTo>
                    <a:pt x="2329497" y="1504619"/>
                  </a:lnTo>
                  <a:lnTo>
                    <a:pt x="2313724" y="1559229"/>
                  </a:lnTo>
                  <a:lnTo>
                    <a:pt x="2295499" y="1611299"/>
                  </a:lnTo>
                  <a:lnTo>
                    <a:pt x="2274874" y="1663369"/>
                  </a:lnTo>
                  <a:lnTo>
                    <a:pt x="2251913" y="1714169"/>
                  </a:lnTo>
                  <a:lnTo>
                    <a:pt x="2255634" y="1712899"/>
                  </a:lnTo>
                  <a:lnTo>
                    <a:pt x="2259253" y="1712899"/>
                  </a:lnTo>
                  <a:lnTo>
                    <a:pt x="2262873" y="1716709"/>
                  </a:lnTo>
                  <a:lnTo>
                    <a:pt x="2260689" y="1719249"/>
                  </a:lnTo>
                  <a:lnTo>
                    <a:pt x="2256879" y="1723059"/>
                  </a:lnTo>
                  <a:lnTo>
                    <a:pt x="2261832" y="1728139"/>
                  </a:lnTo>
                  <a:lnTo>
                    <a:pt x="2264410" y="1726869"/>
                  </a:lnTo>
                  <a:lnTo>
                    <a:pt x="2263724" y="1721789"/>
                  </a:lnTo>
                  <a:lnTo>
                    <a:pt x="2268677" y="1723059"/>
                  </a:lnTo>
                  <a:lnTo>
                    <a:pt x="2266365" y="1729409"/>
                  </a:lnTo>
                  <a:lnTo>
                    <a:pt x="2264854" y="1735759"/>
                  </a:lnTo>
                  <a:lnTo>
                    <a:pt x="2263076" y="1743379"/>
                  </a:lnTo>
                  <a:lnTo>
                    <a:pt x="2260003" y="1749729"/>
                  </a:lnTo>
                  <a:lnTo>
                    <a:pt x="2258911" y="1747189"/>
                  </a:lnTo>
                  <a:lnTo>
                    <a:pt x="2258060" y="1745919"/>
                  </a:lnTo>
                  <a:lnTo>
                    <a:pt x="2257374" y="1744649"/>
                  </a:lnTo>
                  <a:lnTo>
                    <a:pt x="2256523" y="1743379"/>
                  </a:lnTo>
                  <a:lnTo>
                    <a:pt x="2255888" y="1740839"/>
                  </a:lnTo>
                  <a:lnTo>
                    <a:pt x="2254885" y="1739569"/>
                  </a:lnTo>
                  <a:lnTo>
                    <a:pt x="2251418" y="1733219"/>
                  </a:lnTo>
                  <a:lnTo>
                    <a:pt x="2246655" y="1730679"/>
                  </a:lnTo>
                  <a:lnTo>
                    <a:pt x="2244725" y="1731708"/>
                  </a:lnTo>
                  <a:lnTo>
                    <a:pt x="2244725" y="1767509"/>
                  </a:lnTo>
                  <a:lnTo>
                    <a:pt x="2244534" y="1771319"/>
                  </a:lnTo>
                  <a:lnTo>
                    <a:pt x="2244420" y="1775129"/>
                  </a:lnTo>
                  <a:lnTo>
                    <a:pt x="2239810" y="1773859"/>
                  </a:lnTo>
                  <a:lnTo>
                    <a:pt x="2237333" y="1775129"/>
                  </a:lnTo>
                  <a:lnTo>
                    <a:pt x="2236381" y="1772589"/>
                  </a:lnTo>
                  <a:lnTo>
                    <a:pt x="2235784" y="1771319"/>
                  </a:lnTo>
                  <a:lnTo>
                    <a:pt x="2235098" y="1770049"/>
                  </a:lnTo>
                  <a:lnTo>
                    <a:pt x="2236330" y="1768779"/>
                  </a:lnTo>
                  <a:lnTo>
                    <a:pt x="2237676" y="1766239"/>
                  </a:lnTo>
                  <a:lnTo>
                    <a:pt x="2239111" y="1764969"/>
                  </a:lnTo>
                  <a:lnTo>
                    <a:pt x="2241994" y="1766239"/>
                  </a:lnTo>
                  <a:lnTo>
                    <a:pt x="2244725" y="1767509"/>
                  </a:lnTo>
                  <a:lnTo>
                    <a:pt x="2244725" y="1731708"/>
                  </a:lnTo>
                  <a:lnTo>
                    <a:pt x="2241842" y="1733219"/>
                  </a:lnTo>
                  <a:lnTo>
                    <a:pt x="2238870" y="1739569"/>
                  </a:lnTo>
                  <a:lnTo>
                    <a:pt x="2232571" y="1750999"/>
                  </a:lnTo>
                  <a:lnTo>
                    <a:pt x="2232571" y="1763699"/>
                  </a:lnTo>
                  <a:lnTo>
                    <a:pt x="2230932" y="1762429"/>
                  </a:lnTo>
                  <a:lnTo>
                    <a:pt x="2229789" y="1759889"/>
                  </a:lnTo>
                  <a:lnTo>
                    <a:pt x="2228850" y="1758619"/>
                  </a:lnTo>
                  <a:lnTo>
                    <a:pt x="2220455" y="1773859"/>
                  </a:lnTo>
                  <a:lnTo>
                    <a:pt x="2211844" y="1789099"/>
                  </a:lnTo>
                  <a:lnTo>
                    <a:pt x="2203031" y="1804339"/>
                  </a:lnTo>
                  <a:lnTo>
                    <a:pt x="2194014" y="1818309"/>
                  </a:lnTo>
                  <a:lnTo>
                    <a:pt x="2195906" y="1818309"/>
                  </a:lnTo>
                  <a:lnTo>
                    <a:pt x="2197189" y="1820849"/>
                  </a:lnTo>
                  <a:lnTo>
                    <a:pt x="2199373" y="1822119"/>
                  </a:lnTo>
                  <a:lnTo>
                    <a:pt x="2200465" y="1822119"/>
                  </a:lnTo>
                  <a:lnTo>
                    <a:pt x="2202954" y="1823389"/>
                  </a:lnTo>
                  <a:lnTo>
                    <a:pt x="2206079" y="1823389"/>
                  </a:lnTo>
                  <a:lnTo>
                    <a:pt x="2201951" y="1828469"/>
                  </a:lnTo>
                  <a:lnTo>
                    <a:pt x="2204885" y="1831009"/>
                  </a:lnTo>
                  <a:lnTo>
                    <a:pt x="2211476" y="1836089"/>
                  </a:lnTo>
                  <a:lnTo>
                    <a:pt x="2204986" y="1836089"/>
                  </a:lnTo>
                  <a:lnTo>
                    <a:pt x="2201951" y="1842439"/>
                  </a:lnTo>
                  <a:lnTo>
                    <a:pt x="2205380" y="1847519"/>
                  </a:lnTo>
                  <a:lnTo>
                    <a:pt x="2209152" y="1852599"/>
                  </a:lnTo>
                  <a:lnTo>
                    <a:pt x="2208060" y="1853869"/>
                  </a:lnTo>
                  <a:lnTo>
                    <a:pt x="2207120" y="1856409"/>
                  </a:lnTo>
                  <a:lnTo>
                    <a:pt x="2205672" y="1857679"/>
                  </a:lnTo>
                  <a:lnTo>
                    <a:pt x="2202599" y="1858949"/>
                  </a:lnTo>
                  <a:lnTo>
                    <a:pt x="2201811" y="1862759"/>
                  </a:lnTo>
                  <a:lnTo>
                    <a:pt x="2201659" y="1865299"/>
                  </a:lnTo>
                  <a:lnTo>
                    <a:pt x="2210384" y="1851329"/>
                  </a:lnTo>
                  <a:lnTo>
                    <a:pt x="2218918" y="1838629"/>
                  </a:lnTo>
                  <a:lnTo>
                    <a:pt x="2227275" y="1824659"/>
                  </a:lnTo>
                  <a:lnTo>
                    <a:pt x="2235441" y="1810689"/>
                  </a:lnTo>
                  <a:lnTo>
                    <a:pt x="2233206" y="1805609"/>
                  </a:lnTo>
                  <a:lnTo>
                    <a:pt x="2229294" y="1800529"/>
                  </a:lnTo>
                  <a:lnTo>
                    <a:pt x="2224036" y="1795449"/>
                  </a:lnTo>
                  <a:lnTo>
                    <a:pt x="2227110" y="1791639"/>
                  </a:lnTo>
                  <a:lnTo>
                    <a:pt x="2229688" y="1787829"/>
                  </a:lnTo>
                  <a:lnTo>
                    <a:pt x="2232609" y="1785289"/>
                  </a:lnTo>
                  <a:lnTo>
                    <a:pt x="2233803" y="1785289"/>
                  </a:lnTo>
                  <a:lnTo>
                    <a:pt x="2235339" y="1784019"/>
                  </a:lnTo>
                  <a:lnTo>
                    <a:pt x="2236736" y="1785289"/>
                  </a:lnTo>
                  <a:lnTo>
                    <a:pt x="2242045" y="1785289"/>
                  </a:lnTo>
                  <a:lnTo>
                    <a:pt x="2246452" y="1784019"/>
                  </a:lnTo>
                  <a:lnTo>
                    <a:pt x="2248789" y="1784019"/>
                  </a:lnTo>
                  <a:lnTo>
                    <a:pt x="2250427" y="1785289"/>
                  </a:lnTo>
                  <a:lnTo>
                    <a:pt x="2251100" y="1784019"/>
                  </a:lnTo>
                  <a:lnTo>
                    <a:pt x="2255824" y="1775129"/>
                  </a:lnTo>
                  <a:lnTo>
                    <a:pt x="2282977" y="1721789"/>
                  </a:lnTo>
                  <a:lnTo>
                    <a:pt x="2293836" y="1698929"/>
                  </a:lnTo>
                  <a:lnTo>
                    <a:pt x="2285504" y="1698929"/>
                  </a:lnTo>
                  <a:lnTo>
                    <a:pt x="2284552" y="1697659"/>
                  </a:lnTo>
                  <a:lnTo>
                    <a:pt x="2283460" y="1697659"/>
                  </a:lnTo>
                  <a:lnTo>
                    <a:pt x="2290305" y="1692579"/>
                  </a:lnTo>
                  <a:lnTo>
                    <a:pt x="2290813" y="1691309"/>
                  </a:lnTo>
                  <a:lnTo>
                    <a:pt x="2288921" y="1683689"/>
                  </a:lnTo>
                  <a:lnTo>
                    <a:pt x="2287981" y="1679879"/>
                  </a:lnTo>
                  <a:lnTo>
                    <a:pt x="2286495" y="1677339"/>
                  </a:lnTo>
                  <a:lnTo>
                    <a:pt x="2285009" y="1672259"/>
                  </a:lnTo>
                  <a:lnTo>
                    <a:pt x="2280043" y="1676069"/>
                  </a:lnTo>
                  <a:lnTo>
                    <a:pt x="2271407" y="1683689"/>
                  </a:lnTo>
                  <a:lnTo>
                    <a:pt x="2268588" y="1678609"/>
                  </a:lnTo>
                  <a:lnTo>
                    <a:pt x="2270125" y="1674799"/>
                  </a:lnTo>
                  <a:lnTo>
                    <a:pt x="2272944" y="1670989"/>
                  </a:lnTo>
                  <a:lnTo>
                    <a:pt x="2275675" y="1668449"/>
                  </a:lnTo>
                  <a:lnTo>
                    <a:pt x="2279154" y="1664639"/>
                  </a:lnTo>
                  <a:lnTo>
                    <a:pt x="2282367" y="1662099"/>
                  </a:lnTo>
                  <a:lnTo>
                    <a:pt x="2284463" y="1660829"/>
                  </a:lnTo>
                  <a:lnTo>
                    <a:pt x="2286838" y="1658289"/>
                  </a:lnTo>
                  <a:lnTo>
                    <a:pt x="2288921" y="1657019"/>
                  </a:lnTo>
                  <a:lnTo>
                    <a:pt x="2288324" y="1651939"/>
                  </a:lnTo>
                  <a:lnTo>
                    <a:pt x="2287041" y="1640509"/>
                  </a:lnTo>
                  <a:lnTo>
                    <a:pt x="2289467" y="1637969"/>
                  </a:lnTo>
                  <a:lnTo>
                    <a:pt x="2292540" y="1637969"/>
                  </a:lnTo>
                  <a:lnTo>
                    <a:pt x="2295614" y="1640509"/>
                  </a:lnTo>
                  <a:lnTo>
                    <a:pt x="2298293" y="1639239"/>
                  </a:lnTo>
                  <a:lnTo>
                    <a:pt x="2297544" y="1637969"/>
                  </a:lnTo>
                  <a:lnTo>
                    <a:pt x="2296807" y="1636699"/>
                  </a:lnTo>
                  <a:lnTo>
                    <a:pt x="2291804" y="1630349"/>
                  </a:lnTo>
                  <a:lnTo>
                    <a:pt x="2293137" y="1625269"/>
                  </a:lnTo>
                  <a:lnTo>
                    <a:pt x="2296960" y="1620189"/>
                  </a:lnTo>
                  <a:lnTo>
                    <a:pt x="2301379" y="1622729"/>
                  </a:lnTo>
                  <a:lnTo>
                    <a:pt x="2307234" y="1622729"/>
                  </a:lnTo>
                  <a:lnTo>
                    <a:pt x="2310600" y="1627809"/>
                  </a:lnTo>
                  <a:lnTo>
                    <a:pt x="2309266" y="1629079"/>
                  </a:lnTo>
                  <a:lnTo>
                    <a:pt x="2307869" y="1631619"/>
                  </a:lnTo>
                  <a:lnTo>
                    <a:pt x="2306828" y="1634159"/>
                  </a:lnTo>
                  <a:lnTo>
                    <a:pt x="2305837" y="1635429"/>
                  </a:lnTo>
                  <a:lnTo>
                    <a:pt x="2305685" y="1637969"/>
                  </a:lnTo>
                  <a:lnTo>
                    <a:pt x="2304250" y="1640509"/>
                  </a:lnTo>
                  <a:lnTo>
                    <a:pt x="2302916" y="1641779"/>
                  </a:lnTo>
                  <a:lnTo>
                    <a:pt x="2300338" y="1641779"/>
                  </a:lnTo>
                  <a:lnTo>
                    <a:pt x="2298293" y="1643049"/>
                  </a:lnTo>
                  <a:lnTo>
                    <a:pt x="2294852" y="1649399"/>
                  </a:lnTo>
                  <a:lnTo>
                    <a:pt x="2294001" y="1655749"/>
                  </a:lnTo>
                  <a:lnTo>
                    <a:pt x="2295436" y="1662099"/>
                  </a:lnTo>
                  <a:lnTo>
                    <a:pt x="2298839" y="1668449"/>
                  </a:lnTo>
                  <a:lnTo>
                    <a:pt x="2302065" y="1673529"/>
                  </a:lnTo>
                  <a:lnTo>
                    <a:pt x="2303551" y="1676069"/>
                  </a:lnTo>
                  <a:lnTo>
                    <a:pt x="2308491" y="1664639"/>
                  </a:lnTo>
                  <a:lnTo>
                    <a:pt x="2310930" y="1658289"/>
                  </a:lnTo>
                  <a:lnTo>
                    <a:pt x="2313330" y="1653209"/>
                  </a:lnTo>
                  <a:lnTo>
                    <a:pt x="2310257" y="1650669"/>
                  </a:lnTo>
                  <a:lnTo>
                    <a:pt x="2308720" y="1646859"/>
                  </a:lnTo>
                  <a:lnTo>
                    <a:pt x="2306586" y="1643049"/>
                  </a:lnTo>
                  <a:lnTo>
                    <a:pt x="2311095" y="1639239"/>
                  </a:lnTo>
                  <a:lnTo>
                    <a:pt x="2315413" y="1635429"/>
                  </a:lnTo>
                  <a:lnTo>
                    <a:pt x="2320074" y="1631619"/>
                  </a:lnTo>
                  <a:lnTo>
                    <a:pt x="2321217" y="1632889"/>
                  </a:lnTo>
                  <a:lnTo>
                    <a:pt x="2321674" y="1631619"/>
                  </a:lnTo>
                  <a:lnTo>
                    <a:pt x="2325801" y="1620189"/>
                  </a:lnTo>
                  <a:lnTo>
                    <a:pt x="2332228" y="1602409"/>
                  </a:lnTo>
                  <a:lnTo>
                    <a:pt x="2333129" y="1599869"/>
                  </a:lnTo>
                  <a:lnTo>
                    <a:pt x="2338908" y="1583359"/>
                  </a:lnTo>
                  <a:lnTo>
                    <a:pt x="2332647" y="1583359"/>
                  </a:lnTo>
                  <a:lnTo>
                    <a:pt x="2333968" y="1585899"/>
                  </a:lnTo>
                  <a:lnTo>
                    <a:pt x="2328265" y="1588439"/>
                  </a:lnTo>
                  <a:lnTo>
                    <a:pt x="2325484" y="1589709"/>
                  </a:lnTo>
                  <a:lnTo>
                    <a:pt x="2325484" y="1590979"/>
                  </a:lnTo>
                  <a:lnTo>
                    <a:pt x="2328659" y="1592249"/>
                  </a:lnTo>
                  <a:lnTo>
                    <a:pt x="2330539" y="1592249"/>
                  </a:lnTo>
                  <a:lnTo>
                    <a:pt x="2328659" y="1596059"/>
                  </a:lnTo>
                  <a:lnTo>
                    <a:pt x="2325039" y="1597329"/>
                  </a:lnTo>
                  <a:lnTo>
                    <a:pt x="2322309" y="1599869"/>
                  </a:lnTo>
                  <a:lnTo>
                    <a:pt x="2319578" y="1598599"/>
                  </a:lnTo>
                  <a:lnTo>
                    <a:pt x="2317102" y="1597329"/>
                  </a:lnTo>
                  <a:lnTo>
                    <a:pt x="2314918" y="1597329"/>
                  </a:lnTo>
                  <a:lnTo>
                    <a:pt x="2313825" y="1593519"/>
                  </a:lnTo>
                  <a:lnTo>
                    <a:pt x="2312886" y="1590979"/>
                  </a:lnTo>
                  <a:lnTo>
                    <a:pt x="2311844" y="1587169"/>
                  </a:lnTo>
                  <a:lnTo>
                    <a:pt x="2310307" y="1582089"/>
                  </a:lnTo>
                  <a:lnTo>
                    <a:pt x="2310803" y="1578279"/>
                  </a:lnTo>
                  <a:lnTo>
                    <a:pt x="2315705" y="1574469"/>
                  </a:lnTo>
                  <a:lnTo>
                    <a:pt x="2317940" y="1582089"/>
                  </a:lnTo>
                  <a:lnTo>
                    <a:pt x="2329002" y="1582089"/>
                  </a:lnTo>
                  <a:lnTo>
                    <a:pt x="2331986" y="1582089"/>
                  </a:lnTo>
                  <a:lnTo>
                    <a:pt x="2339352" y="1582089"/>
                  </a:lnTo>
                  <a:lnTo>
                    <a:pt x="2342019" y="1574469"/>
                  </a:lnTo>
                  <a:lnTo>
                    <a:pt x="2342464" y="1573199"/>
                  </a:lnTo>
                  <a:lnTo>
                    <a:pt x="2351900" y="1541449"/>
                  </a:lnTo>
                  <a:lnTo>
                    <a:pt x="2352268" y="1540179"/>
                  </a:lnTo>
                  <a:lnTo>
                    <a:pt x="2357666" y="1521129"/>
                  </a:lnTo>
                  <a:lnTo>
                    <a:pt x="2360561" y="1510969"/>
                  </a:lnTo>
                  <a:lnTo>
                    <a:pt x="2359914" y="1507159"/>
                  </a:lnTo>
                  <a:lnTo>
                    <a:pt x="2359634" y="1505889"/>
                  </a:lnTo>
                  <a:lnTo>
                    <a:pt x="2359368" y="1504619"/>
                  </a:lnTo>
                  <a:lnTo>
                    <a:pt x="2358720" y="1500809"/>
                  </a:lnTo>
                  <a:lnTo>
                    <a:pt x="2358072" y="1498269"/>
                  </a:lnTo>
                  <a:lnTo>
                    <a:pt x="2357234" y="1495729"/>
                  </a:lnTo>
                  <a:lnTo>
                    <a:pt x="2356294" y="1489379"/>
                  </a:lnTo>
                  <a:lnTo>
                    <a:pt x="2356294" y="1486839"/>
                  </a:lnTo>
                  <a:lnTo>
                    <a:pt x="2359266" y="1484299"/>
                  </a:lnTo>
                  <a:lnTo>
                    <a:pt x="2361603" y="1484299"/>
                  </a:lnTo>
                  <a:lnTo>
                    <a:pt x="2363686" y="1485569"/>
                  </a:lnTo>
                  <a:lnTo>
                    <a:pt x="2367102" y="1485569"/>
                  </a:lnTo>
                  <a:lnTo>
                    <a:pt x="2367394" y="1484299"/>
                  </a:lnTo>
                  <a:lnTo>
                    <a:pt x="2368600" y="1479219"/>
                  </a:lnTo>
                  <a:lnTo>
                    <a:pt x="2368143" y="1479219"/>
                  </a:lnTo>
                  <a:lnTo>
                    <a:pt x="2365921" y="1476679"/>
                  </a:lnTo>
                  <a:lnTo>
                    <a:pt x="2362098" y="1472869"/>
                  </a:lnTo>
                  <a:lnTo>
                    <a:pt x="2361946" y="1470329"/>
                  </a:lnTo>
                  <a:lnTo>
                    <a:pt x="2364524" y="1470329"/>
                  </a:lnTo>
                  <a:lnTo>
                    <a:pt x="2366911" y="1467789"/>
                  </a:lnTo>
                  <a:lnTo>
                    <a:pt x="2367851" y="1470329"/>
                  </a:lnTo>
                  <a:lnTo>
                    <a:pt x="2369286" y="1472869"/>
                  </a:lnTo>
                  <a:lnTo>
                    <a:pt x="2369489" y="1475409"/>
                  </a:lnTo>
                  <a:lnTo>
                    <a:pt x="2370988" y="1467789"/>
                  </a:lnTo>
                  <a:lnTo>
                    <a:pt x="2371242" y="1466519"/>
                  </a:lnTo>
                  <a:lnTo>
                    <a:pt x="2372677" y="1460169"/>
                  </a:lnTo>
                  <a:lnTo>
                    <a:pt x="2374633" y="1451279"/>
                  </a:lnTo>
                  <a:lnTo>
                    <a:pt x="2375966" y="1444929"/>
                  </a:lnTo>
                  <a:lnTo>
                    <a:pt x="2376233" y="1443659"/>
                  </a:lnTo>
                  <a:lnTo>
                    <a:pt x="2375141" y="1442389"/>
                  </a:lnTo>
                  <a:lnTo>
                    <a:pt x="2373655" y="1441119"/>
                  </a:lnTo>
                  <a:lnTo>
                    <a:pt x="2371623" y="1441119"/>
                  </a:lnTo>
                  <a:lnTo>
                    <a:pt x="2373909" y="1439849"/>
                  </a:lnTo>
                  <a:lnTo>
                    <a:pt x="2375636" y="1437309"/>
                  </a:lnTo>
                  <a:lnTo>
                    <a:pt x="2377719" y="1436039"/>
                  </a:lnTo>
                  <a:lnTo>
                    <a:pt x="2379205" y="1428419"/>
                  </a:lnTo>
                  <a:lnTo>
                    <a:pt x="2380234" y="1423339"/>
                  </a:lnTo>
                  <a:lnTo>
                    <a:pt x="2380500" y="1422069"/>
                  </a:lnTo>
                  <a:lnTo>
                    <a:pt x="2381834" y="1414449"/>
                  </a:lnTo>
                  <a:lnTo>
                    <a:pt x="2381097" y="1413179"/>
                  </a:lnTo>
                  <a:lnTo>
                    <a:pt x="2380259" y="1413179"/>
                  </a:lnTo>
                  <a:lnTo>
                    <a:pt x="2379408" y="1411909"/>
                  </a:lnTo>
                  <a:lnTo>
                    <a:pt x="2379205" y="1404289"/>
                  </a:lnTo>
                  <a:lnTo>
                    <a:pt x="2379903" y="1395399"/>
                  </a:lnTo>
                  <a:lnTo>
                    <a:pt x="2385263" y="1387779"/>
                  </a:lnTo>
                  <a:lnTo>
                    <a:pt x="2385707" y="1386509"/>
                  </a:lnTo>
                  <a:lnTo>
                    <a:pt x="2386507" y="1386509"/>
                  </a:lnTo>
                  <a:lnTo>
                    <a:pt x="2387473" y="1378889"/>
                  </a:lnTo>
                  <a:lnTo>
                    <a:pt x="2388412" y="1372539"/>
                  </a:lnTo>
                  <a:lnTo>
                    <a:pt x="2389301" y="1366189"/>
                  </a:lnTo>
                  <a:lnTo>
                    <a:pt x="2390178" y="1359839"/>
                  </a:lnTo>
                  <a:lnTo>
                    <a:pt x="2389581" y="1359839"/>
                  </a:lnTo>
                  <a:lnTo>
                    <a:pt x="2388882" y="1358569"/>
                  </a:lnTo>
                  <a:lnTo>
                    <a:pt x="2388387" y="1358569"/>
                  </a:lnTo>
                  <a:lnTo>
                    <a:pt x="2389187" y="1357299"/>
                  </a:lnTo>
                  <a:lnTo>
                    <a:pt x="2389924" y="1357299"/>
                  </a:lnTo>
                  <a:lnTo>
                    <a:pt x="2390724" y="1356029"/>
                  </a:lnTo>
                  <a:lnTo>
                    <a:pt x="2391410" y="1350949"/>
                  </a:lnTo>
                  <a:lnTo>
                    <a:pt x="2392057" y="1345869"/>
                  </a:lnTo>
                  <a:lnTo>
                    <a:pt x="2392603" y="1340789"/>
                  </a:lnTo>
                  <a:lnTo>
                    <a:pt x="2391613" y="1340789"/>
                  </a:lnTo>
                  <a:lnTo>
                    <a:pt x="2391118" y="1343329"/>
                  </a:lnTo>
                  <a:lnTo>
                    <a:pt x="2390775" y="1345869"/>
                  </a:lnTo>
                  <a:lnTo>
                    <a:pt x="2390648" y="1349679"/>
                  </a:lnTo>
                  <a:lnTo>
                    <a:pt x="2390521" y="1350949"/>
                  </a:lnTo>
                  <a:lnTo>
                    <a:pt x="2387104" y="1349679"/>
                  </a:lnTo>
                  <a:lnTo>
                    <a:pt x="2384564" y="1348409"/>
                  </a:lnTo>
                  <a:lnTo>
                    <a:pt x="2380843" y="1347139"/>
                  </a:lnTo>
                  <a:lnTo>
                    <a:pt x="2386609" y="1342059"/>
                  </a:lnTo>
                  <a:lnTo>
                    <a:pt x="2386406" y="1333169"/>
                  </a:lnTo>
                  <a:lnTo>
                    <a:pt x="2392959" y="1329359"/>
                  </a:lnTo>
                  <a:lnTo>
                    <a:pt x="2393454" y="1329359"/>
                  </a:lnTo>
                  <a:lnTo>
                    <a:pt x="2393696" y="1330629"/>
                  </a:lnTo>
                  <a:lnTo>
                    <a:pt x="2393797" y="1329359"/>
                  </a:lnTo>
                  <a:lnTo>
                    <a:pt x="2394000" y="1326819"/>
                  </a:lnTo>
                  <a:lnTo>
                    <a:pt x="2394343" y="1324279"/>
                  </a:lnTo>
                  <a:lnTo>
                    <a:pt x="2394635" y="1321739"/>
                  </a:lnTo>
                  <a:lnTo>
                    <a:pt x="2394140" y="1321739"/>
                  </a:lnTo>
                  <a:lnTo>
                    <a:pt x="2393797" y="1323009"/>
                  </a:lnTo>
                  <a:lnTo>
                    <a:pt x="2393594" y="1324279"/>
                  </a:lnTo>
                  <a:lnTo>
                    <a:pt x="2384018" y="1324279"/>
                  </a:lnTo>
                  <a:lnTo>
                    <a:pt x="2382685" y="1316659"/>
                  </a:lnTo>
                  <a:lnTo>
                    <a:pt x="2386952" y="1312849"/>
                  </a:lnTo>
                  <a:lnTo>
                    <a:pt x="2391016" y="1310309"/>
                  </a:lnTo>
                  <a:lnTo>
                    <a:pt x="2393099" y="1303959"/>
                  </a:lnTo>
                  <a:lnTo>
                    <a:pt x="2394000" y="1300149"/>
                  </a:lnTo>
                  <a:lnTo>
                    <a:pt x="2395982" y="1300149"/>
                  </a:lnTo>
                  <a:lnTo>
                    <a:pt x="2396325" y="1301419"/>
                  </a:lnTo>
                  <a:lnTo>
                    <a:pt x="2396464" y="1300149"/>
                  </a:lnTo>
                  <a:lnTo>
                    <a:pt x="2397264" y="1288719"/>
                  </a:lnTo>
                  <a:lnTo>
                    <a:pt x="2398077" y="1277289"/>
                  </a:lnTo>
                  <a:lnTo>
                    <a:pt x="2398280" y="1273479"/>
                  </a:lnTo>
                  <a:lnTo>
                    <a:pt x="2399334" y="1253159"/>
                  </a:lnTo>
                  <a:lnTo>
                    <a:pt x="2400122" y="1229029"/>
                  </a:lnTo>
                  <a:lnTo>
                    <a:pt x="2400236" y="1220139"/>
                  </a:lnTo>
                  <a:lnTo>
                    <a:pt x="2400350" y="1211249"/>
                  </a:lnTo>
                  <a:lnTo>
                    <a:pt x="2400439" y="1204899"/>
                  </a:lnTo>
                  <a:close/>
                </a:path>
                <a:path w="2400934" h="2406015">
                  <a:moveTo>
                    <a:pt x="2400439" y="1195095"/>
                  </a:moveTo>
                  <a:lnTo>
                    <a:pt x="2386253" y="1186865"/>
                  </a:lnTo>
                  <a:lnTo>
                    <a:pt x="2380297" y="1186065"/>
                  </a:lnTo>
                  <a:lnTo>
                    <a:pt x="2378024" y="1196479"/>
                  </a:lnTo>
                  <a:lnTo>
                    <a:pt x="2384018" y="1192517"/>
                  </a:lnTo>
                  <a:lnTo>
                    <a:pt x="2386507" y="1195247"/>
                  </a:lnTo>
                  <a:lnTo>
                    <a:pt x="2388539" y="1198118"/>
                  </a:lnTo>
                  <a:lnTo>
                    <a:pt x="2391219" y="1200200"/>
                  </a:lnTo>
                  <a:lnTo>
                    <a:pt x="2393353" y="1202042"/>
                  </a:lnTo>
                  <a:lnTo>
                    <a:pt x="2395728" y="1204417"/>
                  </a:lnTo>
                  <a:lnTo>
                    <a:pt x="2399601" y="1202588"/>
                  </a:lnTo>
                  <a:lnTo>
                    <a:pt x="2400439" y="1202982"/>
                  </a:lnTo>
                  <a:lnTo>
                    <a:pt x="2400439" y="11950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3542" y="4140250"/>
              <a:ext cx="75107" cy="7768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78293" y="2810814"/>
              <a:ext cx="73660" cy="133350"/>
            </a:xfrm>
            <a:custGeom>
              <a:avLst/>
              <a:gdLst/>
              <a:ahLst/>
              <a:cxnLst/>
              <a:rect l="l" t="t" r="r" b="b"/>
              <a:pathLst>
                <a:path w="73659" h="133350">
                  <a:moveTo>
                    <a:pt x="3619" y="130924"/>
                  </a:moveTo>
                  <a:lnTo>
                    <a:pt x="0" y="128981"/>
                  </a:lnTo>
                  <a:lnTo>
                    <a:pt x="1244" y="131368"/>
                  </a:lnTo>
                  <a:lnTo>
                    <a:pt x="1981" y="132803"/>
                  </a:lnTo>
                  <a:lnTo>
                    <a:pt x="3619" y="133108"/>
                  </a:lnTo>
                  <a:lnTo>
                    <a:pt x="3619" y="130924"/>
                  </a:lnTo>
                  <a:close/>
                </a:path>
                <a:path w="73659" h="133350">
                  <a:moveTo>
                    <a:pt x="73469" y="19050"/>
                  </a:moveTo>
                  <a:lnTo>
                    <a:pt x="73075" y="13843"/>
                  </a:lnTo>
                  <a:lnTo>
                    <a:pt x="68059" y="8242"/>
                  </a:lnTo>
                  <a:lnTo>
                    <a:pt x="66827" y="6502"/>
                  </a:lnTo>
                  <a:lnTo>
                    <a:pt x="63246" y="11366"/>
                  </a:lnTo>
                  <a:lnTo>
                    <a:pt x="59778" y="17462"/>
                  </a:lnTo>
                  <a:lnTo>
                    <a:pt x="57150" y="19646"/>
                  </a:lnTo>
                  <a:lnTo>
                    <a:pt x="43510" y="20688"/>
                  </a:lnTo>
                  <a:lnTo>
                    <a:pt x="42557" y="17322"/>
                  </a:lnTo>
                  <a:lnTo>
                    <a:pt x="44246" y="15875"/>
                  </a:lnTo>
                  <a:lnTo>
                    <a:pt x="50444" y="12204"/>
                  </a:lnTo>
                  <a:lnTo>
                    <a:pt x="50596" y="10820"/>
                  </a:lnTo>
                  <a:lnTo>
                    <a:pt x="46380" y="6248"/>
                  </a:lnTo>
                  <a:lnTo>
                    <a:pt x="44640" y="4864"/>
                  </a:lnTo>
                  <a:lnTo>
                    <a:pt x="37553" y="0"/>
                  </a:lnTo>
                  <a:lnTo>
                    <a:pt x="35623" y="393"/>
                  </a:lnTo>
                  <a:lnTo>
                    <a:pt x="31102" y="5702"/>
                  </a:lnTo>
                  <a:lnTo>
                    <a:pt x="31800" y="6248"/>
                  </a:lnTo>
                  <a:lnTo>
                    <a:pt x="35763" y="7543"/>
                  </a:lnTo>
                  <a:lnTo>
                    <a:pt x="37795" y="10464"/>
                  </a:lnTo>
                  <a:lnTo>
                    <a:pt x="37503" y="17068"/>
                  </a:lnTo>
                  <a:lnTo>
                    <a:pt x="34874" y="19202"/>
                  </a:lnTo>
                  <a:lnTo>
                    <a:pt x="31394" y="20345"/>
                  </a:lnTo>
                  <a:lnTo>
                    <a:pt x="27978" y="21285"/>
                  </a:lnTo>
                  <a:lnTo>
                    <a:pt x="25006" y="23418"/>
                  </a:lnTo>
                  <a:lnTo>
                    <a:pt x="19392" y="22072"/>
                  </a:lnTo>
                  <a:lnTo>
                    <a:pt x="17360" y="23317"/>
                  </a:lnTo>
                  <a:lnTo>
                    <a:pt x="14884" y="23964"/>
                  </a:lnTo>
                  <a:lnTo>
                    <a:pt x="20739" y="27686"/>
                  </a:lnTo>
                  <a:lnTo>
                    <a:pt x="25742" y="28422"/>
                  </a:lnTo>
                  <a:lnTo>
                    <a:pt x="30708" y="25107"/>
                  </a:lnTo>
                  <a:lnTo>
                    <a:pt x="33934" y="27838"/>
                  </a:lnTo>
                  <a:lnTo>
                    <a:pt x="32689" y="30657"/>
                  </a:lnTo>
                  <a:lnTo>
                    <a:pt x="30162" y="35229"/>
                  </a:lnTo>
                  <a:lnTo>
                    <a:pt x="28028" y="36906"/>
                  </a:lnTo>
                  <a:lnTo>
                    <a:pt x="26644" y="38455"/>
                  </a:lnTo>
                  <a:lnTo>
                    <a:pt x="33985" y="40830"/>
                  </a:lnTo>
                  <a:lnTo>
                    <a:pt x="35915" y="39497"/>
                  </a:lnTo>
                  <a:lnTo>
                    <a:pt x="38887" y="36461"/>
                  </a:lnTo>
                  <a:lnTo>
                    <a:pt x="39687" y="36957"/>
                  </a:lnTo>
                  <a:lnTo>
                    <a:pt x="42862" y="39039"/>
                  </a:lnTo>
                  <a:lnTo>
                    <a:pt x="44843" y="36906"/>
                  </a:lnTo>
                  <a:lnTo>
                    <a:pt x="48958" y="35280"/>
                  </a:lnTo>
                  <a:lnTo>
                    <a:pt x="50850" y="35077"/>
                  </a:lnTo>
                  <a:lnTo>
                    <a:pt x="52832" y="34582"/>
                  </a:lnTo>
                  <a:lnTo>
                    <a:pt x="54419" y="40233"/>
                  </a:lnTo>
                  <a:lnTo>
                    <a:pt x="55016" y="46139"/>
                  </a:lnTo>
                  <a:lnTo>
                    <a:pt x="61963" y="45986"/>
                  </a:lnTo>
                  <a:lnTo>
                    <a:pt x="63398" y="41770"/>
                  </a:lnTo>
                  <a:lnTo>
                    <a:pt x="64592" y="37858"/>
                  </a:lnTo>
                  <a:lnTo>
                    <a:pt x="67462" y="30911"/>
                  </a:lnTo>
                  <a:lnTo>
                    <a:pt x="69253" y="27838"/>
                  </a:lnTo>
                  <a:lnTo>
                    <a:pt x="73469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3242" y="4206277"/>
              <a:ext cx="159105" cy="11346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27886" y="2872930"/>
              <a:ext cx="1005205" cy="1600200"/>
            </a:xfrm>
            <a:custGeom>
              <a:avLst/>
              <a:gdLst/>
              <a:ahLst/>
              <a:cxnLst/>
              <a:rect l="l" t="t" r="r" b="b"/>
              <a:pathLst>
                <a:path w="1005204" h="1600200">
                  <a:moveTo>
                    <a:pt x="11709" y="24003"/>
                  </a:moveTo>
                  <a:lnTo>
                    <a:pt x="11163" y="20980"/>
                  </a:lnTo>
                  <a:lnTo>
                    <a:pt x="11061" y="18199"/>
                  </a:lnTo>
                  <a:lnTo>
                    <a:pt x="6743" y="19545"/>
                  </a:lnTo>
                  <a:lnTo>
                    <a:pt x="7239" y="22275"/>
                  </a:lnTo>
                  <a:lnTo>
                    <a:pt x="8140" y="24206"/>
                  </a:lnTo>
                  <a:lnTo>
                    <a:pt x="11709" y="24003"/>
                  </a:lnTo>
                  <a:close/>
                </a:path>
                <a:path w="1005204" h="1600200">
                  <a:moveTo>
                    <a:pt x="21031" y="7086"/>
                  </a:moveTo>
                  <a:lnTo>
                    <a:pt x="18707" y="1143"/>
                  </a:lnTo>
                  <a:lnTo>
                    <a:pt x="16624" y="0"/>
                  </a:lnTo>
                  <a:lnTo>
                    <a:pt x="11214" y="2730"/>
                  </a:lnTo>
                  <a:lnTo>
                    <a:pt x="7289" y="4711"/>
                  </a:lnTo>
                  <a:lnTo>
                    <a:pt x="3721" y="7442"/>
                  </a:lnTo>
                  <a:lnTo>
                    <a:pt x="0" y="9867"/>
                  </a:lnTo>
                  <a:lnTo>
                    <a:pt x="4914" y="8432"/>
                  </a:lnTo>
                  <a:lnTo>
                    <a:pt x="8191" y="11353"/>
                  </a:lnTo>
                  <a:lnTo>
                    <a:pt x="11315" y="13589"/>
                  </a:lnTo>
                  <a:lnTo>
                    <a:pt x="21031" y="7086"/>
                  </a:lnTo>
                  <a:close/>
                </a:path>
                <a:path w="1005204" h="1600200">
                  <a:moveTo>
                    <a:pt x="1005192" y="1581200"/>
                  </a:moveTo>
                  <a:lnTo>
                    <a:pt x="1004595" y="1578622"/>
                  </a:lnTo>
                  <a:lnTo>
                    <a:pt x="1004189" y="1576832"/>
                  </a:lnTo>
                  <a:lnTo>
                    <a:pt x="1003693" y="1572666"/>
                  </a:lnTo>
                  <a:lnTo>
                    <a:pt x="1003503" y="1568602"/>
                  </a:lnTo>
                  <a:lnTo>
                    <a:pt x="997102" y="1568196"/>
                  </a:lnTo>
                  <a:lnTo>
                    <a:pt x="993927" y="1567954"/>
                  </a:lnTo>
                  <a:lnTo>
                    <a:pt x="994714" y="1568450"/>
                  </a:lnTo>
                  <a:lnTo>
                    <a:pt x="995464" y="1569046"/>
                  </a:lnTo>
                  <a:lnTo>
                    <a:pt x="996162" y="1569783"/>
                  </a:lnTo>
                  <a:lnTo>
                    <a:pt x="994765" y="1573060"/>
                  </a:lnTo>
                  <a:lnTo>
                    <a:pt x="991692" y="1574253"/>
                  </a:lnTo>
                  <a:lnTo>
                    <a:pt x="985342" y="1576832"/>
                  </a:lnTo>
                  <a:lnTo>
                    <a:pt x="982713" y="1578864"/>
                  </a:lnTo>
                  <a:lnTo>
                    <a:pt x="981735" y="1582534"/>
                  </a:lnTo>
                  <a:lnTo>
                    <a:pt x="981837" y="1582788"/>
                  </a:lnTo>
                  <a:lnTo>
                    <a:pt x="981925" y="1582928"/>
                  </a:lnTo>
                  <a:lnTo>
                    <a:pt x="982065" y="1583334"/>
                  </a:lnTo>
                  <a:lnTo>
                    <a:pt x="982268" y="1583677"/>
                  </a:lnTo>
                  <a:lnTo>
                    <a:pt x="987425" y="1590128"/>
                  </a:lnTo>
                  <a:lnTo>
                    <a:pt x="986828" y="1592211"/>
                  </a:lnTo>
                  <a:lnTo>
                    <a:pt x="978103" y="1595628"/>
                  </a:lnTo>
                  <a:lnTo>
                    <a:pt x="977112" y="1592554"/>
                  </a:lnTo>
                  <a:lnTo>
                    <a:pt x="978446" y="1589925"/>
                  </a:lnTo>
                  <a:lnTo>
                    <a:pt x="979144" y="1587157"/>
                  </a:lnTo>
                  <a:lnTo>
                    <a:pt x="979385" y="1585658"/>
                  </a:lnTo>
                  <a:lnTo>
                    <a:pt x="978890" y="1584071"/>
                  </a:lnTo>
                  <a:lnTo>
                    <a:pt x="978789" y="1582534"/>
                  </a:lnTo>
                  <a:lnTo>
                    <a:pt x="975423" y="1579460"/>
                  </a:lnTo>
                  <a:lnTo>
                    <a:pt x="977430" y="1577530"/>
                  </a:lnTo>
                  <a:lnTo>
                    <a:pt x="979144" y="1575892"/>
                  </a:lnTo>
                  <a:lnTo>
                    <a:pt x="978001" y="1572120"/>
                  </a:lnTo>
                  <a:lnTo>
                    <a:pt x="973937" y="1575041"/>
                  </a:lnTo>
                  <a:lnTo>
                    <a:pt x="969810" y="1577530"/>
                  </a:lnTo>
                  <a:lnTo>
                    <a:pt x="965301" y="1572564"/>
                  </a:lnTo>
                  <a:lnTo>
                    <a:pt x="965111" y="1570431"/>
                  </a:lnTo>
                  <a:lnTo>
                    <a:pt x="965187" y="1569783"/>
                  </a:lnTo>
                  <a:lnTo>
                    <a:pt x="965581" y="1568246"/>
                  </a:lnTo>
                  <a:lnTo>
                    <a:pt x="965695" y="1567853"/>
                  </a:lnTo>
                  <a:lnTo>
                    <a:pt x="966889" y="1565871"/>
                  </a:lnTo>
                  <a:lnTo>
                    <a:pt x="925385" y="1561388"/>
                  </a:lnTo>
                  <a:lnTo>
                    <a:pt x="909002" y="1559026"/>
                  </a:lnTo>
                  <a:lnTo>
                    <a:pt x="897280" y="1557337"/>
                  </a:lnTo>
                  <a:lnTo>
                    <a:pt x="884313" y="1555470"/>
                  </a:lnTo>
                  <a:lnTo>
                    <a:pt x="843699" y="1548130"/>
                  </a:lnTo>
                  <a:lnTo>
                    <a:pt x="835431" y="1546326"/>
                  </a:lnTo>
                  <a:lnTo>
                    <a:pt x="826643" y="1544421"/>
                  </a:lnTo>
                  <a:lnTo>
                    <a:pt x="826643" y="1554949"/>
                  </a:lnTo>
                  <a:lnTo>
                    <a:pt x="821334" y="1557197"/>
                  </a:lnTo>
                  <a:lnTo>
                    <a:pt x="821334" y="1562150"/>
                  </a:lnTo>
                  <a:lnTo>
                    <a:pt x="813549" y="1566011"/>
                  </a:lnTo>
                  <a:lnTo>
                    <a:pt x="809180" y="1568246"/>
                  </a:lnTo>
                  <a:lnTo>
                    <a:pt x="808570" y="1561604"/>
                  </a:lnTo>
                  <a:lnTo>
                    <a:pt x="808482" y="1560410"/>
                  </a:lnTo>
                  <a:lnTo>
                    <a:pt x="813193" y="1559814"/>
                  </a:lnTo>
                  <a:lnTo>
                    <a:pt x="817321" y="1559026"/>
                  </a:lnTo>
                  <a:lnTo>
                    <a:pt x="821334" y="1562150"/>
                  </a:lnTo>
                  <a:lnTo>
                    <a:pt x="821334" y="1557197"/>
                  </a:lnTo>
                  <a:lnTo>
                    <a:pt x="820991" y="1557337"/>
                  </a:lnTo>
                  <a:lnTo>
                    <a:pt x="819492" y="1549450"/>
                  </a:lnTo>
                  <a:lnTo>
                    <a:pt x="820039" y="1548206"/>
                  </a:lnTo>
                  <a:lnTo>
                    <a:pt x="825944" y="1546326"/>
                  </a:lnTo>
                  <a:lnTo>
                    <a:pt x="825258" y="1550441"/>
                  </a:lnTo>
                  <a:lnTo>
                    <a:pt x="826643" y="1554949"/>
                  </a:lnTo>
                  <a:lnTo>
                    <a:pt x="826643" y="1544421"/>
                  </a:lnTo>
                  <a:lnTo>
                    <a:pt x="803579" y="1539379"/>
                  </a:lnTo>
                  <a:lnTo>
                    <a:pt x="800493" y="1546237"/>
                  </a:lnTo>
                  <a:lnTo>
                    <a:pt x="796505" y="1552549"/>
                  </a:lnTo>
                  <a:lnTo>
                    <a:pt x="791679" y="1558188"/>
                  </a:lnTo>
                  <a:lnTo>
                    <a:pt x="786066" y="1562989"/>
                  </a:lnTo>
                  <a:lnTo>
                    <a:pt x="784136" y="1564335"/>
                  </a:lnTo>
                  <a:lnTo>
                    <a:pt x="782294" y="1565516"/>
                  </a:lnTo>
                  <a:lnTo>
                    <a:pt x="779564" y="1564474"/>
                  </a:lnTo>
                  <a:lnTo>
                    <a:pt x="778370" y="1563979"/>
                  </a:lnTo>
                  <a:lnTo>
                    <a:pt x="777671" y="1563687"/>
                  </a:lnTo>
                  <a:lnTo>
                    <a:pt x="775347" y="1563979"/>
                  </a:lnTo>
                  <a:lnTo>
                    <a:pt x="772820" y="1563789"/>
                  </a:lnTo>
                  <a:lnTo>
                    <a:pt x="772820" y="1564335"/>
                  </a:lnTo>
                  <a:lnTo>
                    <a:pt x="787349" y="1568056"/>
                  </a:lnTo>
                  <a:lnTo>
                    <a:pt x="794689" y="1569783"/>
                  </a:lnTo>
                  <a:lnTo>
                    <a:pt x="795210" y="1568602"/>
                  </a:lnTo>
                  <a:lnTo>
                    <a:pt x="796734" y="1566062"/>
                  </a:lnTo>
                  <a:lnTo>
                    <a:pt x="797128" y="1565516"/>
                  </a:lnTo>
                  <a:lnTo>
                    <a:pt x="797864" y="1564525"/>
                  </a:lnTo>
                  <a:lnTo>
                    <a:pt x="799655" y="1563243"/>
                  </a:lnTo>
                  <a:lnTo>
                    <a:pt x="804468" y="1561604"/>
                  </a:lnTo>
                  <a:lnTo>
                    <a:pt x="806348" y="1563687"/>
                  </a:lnTo>
                  <a:lnTo>
                    <a:pt x="805332" y="1568450"/>
                  </a:lnTo>
                  <a:lnTo>
                    <a:pt x="805065" y="1570431"/>
                  </a:lnTo>
                  <a:lnTo>
                    <a:pt x="852512" y="1582000"/>
                  </a:lnTo>
                  <a:lnTo>
                    <a:pt x="900772" y="1589925"/>
                  </a:lnTo>
                  <a:lnTo>
                    <a:pt x="949680" y="1595920"/>
                  </a:lnTo>
                  <a:lnTo>
                    <a:pt x="999185" y="1599895"/>
                  </a:lnTo>
                  <a:lnTo>
                    <a:pt x="998982" y="1597914"/>
                  </a:lnTo>
                  <a:lnTo>
                    <a:pt x="999185" y="1595932"/>
                  </a:lnTo>
                  <a:lnTo>
                    <a:pt x="999883" y="1594002"/>
                  </a:lnTo>
                  <a:lnTo>
                    <a:pt x="999375" y="1594548"/>
                  </a:lnTo>
                  <a:lnTo>
                    <a:pt x="998842" y="1595234"/>
                  </a:lnTo>
                  <a:lnTo>
                    <a:pt x="998194" y="1595932"/>
                  </a:lnTo>
                  <a:lnTo>
                    <a:pt x="994117" y="1590078"/>
                  </a:lnTo>
                  <a:lnTo>
                    <a:pt x="992136" y="1590916"/>
                  </a:lnTo>
                  <a:lnTo>
                    <a:pt x="990155" y="1591868"/>
                  </a:lnTo>
                  <a:lnTo>
                    <a:pt x="988021" y="1592110"/>
                  </a:lnTo>
                  <a:lnTo>
                    <a:pt x="987272" y="1586153"/>
                  </a:lnTo>
                  <a:lnTo>
                    <a:pt x="990600" y="1582788"/>
                  </a:lnTo>
                  <a:lnTo>
                    <a:pt x="994206" y="1579714"/>
                  </a:lnTo>
                  <a:lnTo>
                    <a:pt x="994219" y="1579359"/>
                  </a:lnTo>
                  <a:lnTo>
                    <a:pt x="994575" y="1579359"/>
                  </a:lnTo>
                  <a:lnTo>
                    <a:pt x="994867" y="1579168"/>
                  </a:lnTo>
                  <a:lnTo>
                    <a:pt x="995121" y="1578864"/>
                  </a:lnTo>
                  <a:lnTo>
                    <a:pt x="995464" y="1578622"/>
                  </a:lnTo>
                  <a:lnTo>
                    <a:pt x="995807" y="1579016"/>
                  </a:lnTo>
                  <a:lnTo>
                    <a:pt x="996505" y="1579714"/>
                  </a:lnTo>
                  <a:lnTo>
                    <a:pt x="999337" y="1580210"/>
                  </a:lnTo>
                  <a:lnTo>
                    <a:pt x="1002055" y="1580603"/>
                  </a:lnTo>
                  <a:lnTo>
                    <a:pt x="1005192" y="1581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515" y="2522283"/>
              <a:ext cx="72872" cy="647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530160" y="2824162"/>
              <a:ext cx="446405" cy="1393190"/>
            </a:xfrm>
            <a:custGeom>
              <a:avLst/>
              <a:gdLst/>
              <a:ahLst/>
              <a:cxnLst/>
              <a:rect l="l" t="t" r="r" b="b"/>
              <a:pathLst>
                <a:path w="446404" h="1393189">
                  <a:moveTo>
                    <a:pt x="158800" y="4508"/>
                  </a:moveTo>
                  <a:lnTo>
                    <a:pt x="158305" y="1333"/>
                  </a:lnTo>
                  <a:lnTo>
                    <a:pt x="156908" y="0"/>
                  </a:lnTo>
                  <a:lnTo>
                    <a:pt x="155219" y="0"/>
                  </a:lnTo>
                  <a:lnTo>
                    <a:pt x="153593" y="1384"/>
                  </a:lnTo>
                  <a:lnTo>
                    <a:pt x="153784" y="6553"/>
                  </a:lnTo>
                  <a:lnTo>
                    <a:pt x="151803" y="9969"/>
                  </a:lnTo>
                  <a:lnTo>
                    <a:pt x="149466" y="13639"/>
                  </a:lnTo>
                  <a:lnTo>
                    <a:pt x="152146" y="11950"/>
                  </a:lnTo>
                  <a:lnTo>
                    <a:pt x="154876" y="10325"/>
                  </a:lnTo>
                  <a:lnTo>
                    <a:pt x="158546" y="8089"/>
                  </a:lnTo>
                  <a:lnTo>
                    <a:pt x="158546" y="6896"/>
                  </a:lnTo>
                  <a:lnTo>
                    <a:pt x="158800" y="4508"/>
                  </a:lnTo>
                  <a:close/>
                </a:path>
                <a:path w="446404" h="1393189">
                  <a:moveTo>
                    <a:pt x="184200" y="1078699"/>
                  </a:moveTo>
                  <a:lnTo>
                    <a:pt x="183248" y="1077163"/>
                  </a:lnTo>
                  <a:lnTo>
                    <a:pt x="182257" y="1075626"/>
                  </a:lnTo>
                  <a:lnTo>
                    <a:pt x="181317" y="1074140"/>
                  </a:lnTo>
                  <a:lnTo>
                    <a:pt x="180619" y="1075982"/>
                  </a:lnTo>
                  <a:lnTo>
                    <a:pt x="180124" y="1077760"/>
                  </a:lnTo>
                  <a:lnTo>
                    <a:pt x="182359" y="1078611"/>
                  </a:lnTo>
                  <a:lnTo>
                    <a:pt x="182905" y="1078801"/>
                  </a:lnTo>
                  <a:lnTo>
                    <a:pt x="183502" y="1078801"/>
                  </a:lnTo>
                  <a:lnTo>
                    <a:pt x="184200" y="1078699"/>
                  </a:lnTo>
                  <a:close/>
                </a:path>
                <a:path w="446404" h="1393189">
                  <a:moveTo>
                    <a:pt x="418350" y="1345095"/>
                  </a:moveTo>
                  <a:lnTo>
                    <a:pt x="417957" y="1343418"/>
                  </a:lnTo>
                  <a:lnTo>
                    <a:pt x="416344" y="1343418"/>
                  </a:lnTo>
                  <a:lnTo>
                    <a:pt x="418350" y="1345095"/>
                  </a:lnTo>
                  <a:close/>
                </a:path>
                <a:path w="446404" h="1393189">
                  <a:moveTo>
                    <a:pt x="423913" y="1349768"/>
                  </a:moveTo>
                  <a:lnTo>
                    <a:pt x="418350" y="1345095"/>
                  </a:lnTo>
                  <a:lnTo>
                    <a:pt x="418553" y="1345946"/>
                  </a:lnTo>
                  <a:lnTo>
                    <a:pt x="419392" y="1347228"/>
                  </a:lnTo>
                  <a:lnTo>
                    <a:pt x="420789" y="1348486"/>
                  </a:lnTo>
                  <a:lnTo>
                    <a:pt x="421919" y="1349768"/>
                  </a:lnTo>
                  <a:lnTo>
                    <a:pt x="423913" y="1349768"/>
                  </a:lnTo>
                  <a:close/>
                </a:path>
                <a:path w="446404" h="1393189">
                  <a:moveTo>
                    <a:pt x="446328" y="1367536"/>
                  </a:moveTo>
                  <a:lnTo>
                    <a:pt x="443204" y="1364996"/>
                  </a:lnTo>
                  <a:lnTo>
                    <a:pt x="438543" y="1361186"/>
                  </a:lnTo>
                  <a:lnTo>
                    <a:pt x="434721" y="1358646"/>
                  </a:lnTo>
                  <a:lnTo>
                    <a:pt x="429768" y="1361186"/>
                  </a:lnTo>
                  <a:lnTo>
                    <a:pt x="426783" y="1364996"/>
                  </a:lnTo>
                  <a:lnTo>
                    <a:pt x="424548" y="1371346"/>
                  </a:lnTo>
                  <a:lnTo>
                    <a:pt x="420293" y="1368818"/>
                  </a:lnTo>
                  <a:lnTo>
                    <a:pt x="412496" y="1362468"/>
                  </a:lnTo>
                  <a:lnTo>
                    <a:pt x="414032" y="1358646"/>
                  </a:lnTo>
                  <a:lnTo>
                    <a:pt x="415429" y="1356118"/>
                  </a:lnTo>
                  <a:lnTo>
                    <a:pt x="416763" y="1352296"/>
                  </a:lnTo>
                  <a:lnTo>
                    <a:pt x="416217" y="1349768"/>
                  </a:lnTo>
                  <a:lnTo>
                    <a:pt x="415772" y="1347228"/>
                  </a:lnTo>
                  <a:lnTo>
                    <a:pt x="415124" y="1343418"/>
                  </a:lnTo>
                  <a:lnTo>
                    <a:pt x="416344" y="1343418"/>
                  </a:lnTo>
                  <a:lnTo>
                    <a:pt x="406006" y="1334681"/>
                  </a:lnTo>
                  <a:lnTo>
                    <a:pt x="406006" y="1340878"/>
                  </a:lnTo>
                  <a:lnTo>
                    <a:pt x="404914" y="1344676"/>
                  </a:lnTo>
                  <a:lnTo>
                    <a:pt x="402132" y="1347228"/>
                  </a:lnTo>
                  <a:lnTo>
                    <a:pt x="390677" y="1342136"/>
                  </a:lnTo>
                  <a:lnTo>
                    <a:pt x="391071" y="1337068"/>
                  </a:lnTo>
                  <a:lnTo>
                    <a:pt x="392303" y="1334528"/>
                  </a:lnTo>
                  <a:lnTo>
                    <a:pt x="395833" y="1334528"/>
                  </a:lnTo>
                  <a:lnTo>
                    <a:pt x="399110" y="1333246"/>
                  </a:lnTo>
                  <a:lnTo>
                    <a:pt x="402869" y="1334528"/>
                  </a:lnTo>
                  <a:lnTo>
                    <a:pt x="406006" y="1340878"/>
                  </a:lnTo>
                  <a:lnTo>
                    <a:pt x="406006" y="1334681"/>
                  </a:lnTo>
                  <a:lnTo>
                    <a:pt x="405828" y="1334528"/>
                  </a:lnTo>
                  <a:lnTo>
                    <a:pt x="404558" y="1333246"/>
                  </a:lnTo>
                  <a:lnTo>
                    <a:pt x="402005" y="1330718"/>
                  </a:lnTo>
                  <a:lnTo>
                    <a:pt x="396913" y="1325626"/>
                  </a:lnTo>
                  <a:lnTo>
                    <a:pt x="388086" y="1318018"/>
                  </a:lnTo>
                  <a:lnTo>
                    <a:pt x="387896" y="1319276"/>
                  </a:lnTo>
                  <a:lnTo>
                    <a:pt x="387743" y="1320546"/>
                  </a:lnTo>
                  <a:lnTo>
                    <a:pt x="383971" y="1323086"/>
                  </a:lnTo>
                  <a:lnTo>
                    <a:pt x="380949" y="1324368"/>
                  </a:lnTo>
                  <a:lnTo>
                    <a:pt x="378218" y="1326896"/>
                  </a:lnTo>
                  <a:lnTo>
                    <a:pt x="375539" y="1328178"/>
                  </a:lnTo>
                  <a:lnTo>
                    <a:pt x="373164" y="1330718"/>
                  </a:lnTo>
                  <a:lnTo>
                    <a:pt x="369189" y="1328178"/>
                  </a:lnTo>
                  <a:lnTo>
                    <a:pt x="369735" y="1326896"/>
                  </a:lnTo>
                  <a:lnTo>
                    <a:pt x="369938" y="1325626"/>
                  </a:lnTo>
                  <a:lnTo>
                    <a:pt x="374256" y="1321828"/>
                  </a:lnTo>
                  <a:lnTo>
                    <a:pt x="374497" y="1318018"/>
                  </a:lnTo>
                  <a:lnTo>
                    <a:pt x="372364" y="1312926"/>
                  </a:lnTo>
                  <a:lnTo>
                    <a:pt x="371322" y="1310386"/>
                  </a:lnTo>
                  <a:lnTo>
                    <a:pt x="370624" y="1307846"/>
                  </a:lnTo>
                  <a:lnTo>
                    <a:pt x="370776" y="1305318"/>
                  </a:lnTo>
                  <a:lnTo>
                    <a:pt x="370827" y="1304036"/>
                  </a:lnTo>
                  <a:lnTo>
                    <a:pt x="371081" y="1304036"/>
                  </a:lnTo>
                  <a:lnTo>
                    <a:pt x="371475" y="1302778"/>
                  </a:lnTo>
                  <a:lnTo>
                    <a:pt x="369811" y="1301496"/>
                  </a:lnTo>
                  <a:lnTo>
                    <a:pt x="368147" y="1300226"/>
                  </a:lnTo>
                  <a:lnTo>
                    <a:pt x="364820" y="1296428"/>
                  </a:lnTo>
                  <a:lnTo>
                    <a:pt x="361505" y="1293876"/>
                  </a:lnTo>
                  <a:lnTo>
                    <a:pt x="356743" y="1300226"/>
                  </a:lnTo>
                  <a:lnTo>
                    <a:pt x="348653" y="1301496"/>
                  </a:lnTo>
                  <a:lnTo>
                    <a:pt x="341757" y="1296428"/>
                  </a:lnTo>
                  <a:lnTo>
                    <a:pt x="343547" y="1291336"/>
                  </a:lnTo>
                  <a:lnTo>
                    <a:pt x="345173" y="1287526"/>
                  </a:lnTo>
                  <a:lnTo>
                    <a:pt x="346671" y="1283728"/>
                  </a:lnTo>
                  <a:lnTo>
                    <a:pt x="346964" y="1282446"/>
                  </a:lnTo>
                  <a:lnTo>
                    <a:pt x="347306" y="1281176"/>
                  </a:lnTo>
                  <a:lnTo>
                    <a:pt x="347764" y="1279918"/>
                  </a:lnTo>
                  <a:lnTo>
                    <a:pt x="345186" y="1277378"/>
                  </a:lnTo>
                  <a:lnTo>
                    <a:pt x="327190" y="1259586"/>
                  </a:lnTo>
                  <a:lnTo>
                    <a:pt x="324827" y="1257046"/>
                  </a:lnTo>
                  <a:lnTo>
                    <a:pt x="317652" y="1249324"/>
                  </a:lnTo>
                  <a:lnTo>
                    <a:pt x="317652" y="1267218"/>
                  </a:lnTo>
                  <a:lnTo>
                    <a:pt x="314617" y="1271028"/>
                  </a:lnTo>
                  <a:lnTo>
                    <a:pt x="312483" y="1274826"/>
                  </a:lnTo>
                  <a:lnTo>
                    <a:pt x="310299" y="1277378"/>
                  </a:lnTo>
                  <a:lnTo>
                    <a:pt x="296913" y="1267218"/>
                  </a:lnTo>
                  <a:lnTo>
                    <a:pt x="296468" y="1262126"/>
                  </a:lnTo>
                  <a:lnTo>
                    <a:pt x="299097" y="1260868"/>
                  </a:lnTo>
                  <a:lnTo>
                    <a:pt x="301815" y="1260868"/>
                  </a:lnTo>
                  <a:lnTo>
                    <a:pt x="304406" y="1259586"/>
                  </a:lnTo>
                  <a:lnTo>
                    <a:pt x="306832" y="1259586"/>
                  </a:lnTo>
                  <a:lnTo>
                    <a:pt x="309168" y="1258328"/>
                  </a:lnTo>
                  <a:lnTo>
                    <a:pt x="312343" y="1257046"/>
                  </a:lnTo>
                  <a:lnTo>
                    <a:pt x="311594" y="1262126"/>
                  </a:lnTo>
                  <a:lnTo>
                    <a:pt x="311797" y="1265936"/>
                  </a:lnTo>
                  <a:lnTo>
                    <a:pt x="317652" y="1267218"/>
                  </a:lnTo>
                  <a:lnTo>
                    <a:pt x="317652" y="1249324"/>
                  </a:lnTo>
                  <a:lnTo>
                    <a:pt x="307149" y="1237996"/>
                  </a:lnTo>
                  <a:lnTo>
                    <a:pt x="296824" y="1226578"/>
                  </a:lnTo>
                  <a:lnTo>
                    <a:pt x="295922" y="1225588"/>
                  </a:lnTo>
                  <a:lnTo>
                    <a:pt x="295922" y="1231646"/>
                  </a:lnTo>
                  <a:lnTo>
                    <a:pt x="289991" y="1234186"/>
                  </a:lnTo>
                  <a:lnTo>
                    <a:pt x="283781" y="1236726"/>
                  </a:lnTo>
                  <a:lnTo>
                    <a:pt x="277291" y="1237996"/>
                  </a:lnTo>
                  <a:lnTo>
                    <a:pt x="270522" y="1237996"/>
                  </a:lnTo>
                  <a:lnTo>
                    <a:pt x="268973" y="1234186"/>
                  </a:lnTo>
                  <a:lnTo>
                    <a:pt x="267538" y="1230376"/>
                  </a:lnTo>
                  <a:lnTo>
                    <a:pt x="266153" y="1226578"/>
                  </a:lnTo>
                  <a:lnTo>
                    <a:pt x="268287" y="1225296"/>
                  </a:lnTo>
                  <a:lnTo>
                    <a:pt x="270662" y="1227836"/>
                  </a:lnTo>
                  <a:lnTo>
                    <a:pt x="272059" y="1229118"/>
                  </a:lnTo>
                  <a:lnTo>
                    <a:pt x="273151" y="1231646"/>
                  </a:lnTo>
                  <a:lnTo>
                    <a:pt x="274929" y="1231646"/>
                  </a:lnTo>
                  <a:lnTo>
                    <a:pt x="277063" y="1232928"/>
                  </a:lnTo>
                  <a:lnTo>
                    <a:pt x="279996" y="1234186"/>
                  </a:lnTo>
                  <a:lnTo>
                    <a:pt x="282181" y="1232928"/>
                  </a:lnTo>
                  <a:lnTo>
                    <a:pt x="284607" y="1231646"/>
                  </a:lnTo>
                  <a:lnTo>
                    <a:pt x="284010" y="1229118"/>
                  </a:lnTo>
                  <a:lnTo>
                    <a:pt x="283616" y="1225296"/>
                  </a:lnTo>
                  <a:lnTo>
                    <a:pt x="283718" y="1222768"/>
                  </a:lnTo>
                  <a:lnTo>
                    <a:pt x="288378" y="1224026"/>
                  </a:lnTo>
                  <a:lnTo>
                    <a:pt x="287477" y="1227836"/>
                  </a:lnTo>
                  <a:lnTo>
                    <a:pt x="288429" y="1230376"/>
                  </a:lnTo>
                  <a:lnTo>
                    <a:pt x="291007" y="1229118"/>
                  </a:lnTo>
                  <a:lnTo>
                    <a:pt x="293636" y="1226578"/>
                  </a:lnTo>
                  <a:lnTo>
                    <a:pt x="295922" y="1231646"/>
                  </a:lnTo>
                  <a:lnTo>
                    <a:pt x="295922" y="1225588"/>
                  </a:lnTo>
                  <a:lnTo>
                    <a:pt x="293382" y="1222768"/>
                  </a:lnTo>
                  <a:lnTo>
                    <a:pt x="287655" y="1216418"/>
                  </a:lnTo>
                  <a:lnTo>
                    <a:pt x="285546" y="1213878"/>
                  </a:lnTo>
                  <a:lnTo>
                    <a:pt x="282384" y="1210068"/>
                  </a:lnTo>
                  <a:lnTo>
                    <a:pt x="276910" y="1203477"/>
                  </a:lnTo>
                  <a:lnTo>
                    <a:pt x="276910" y="1203718"/>
                  </a:lnTo>
                  <a:lnTo>
                    <a:pt x="275920" y="1206246"/>
                  </a:lnTo>
                  <a:lnTo>
                    <a:pt x="274929" y="1207528"/>
                  </a:lnTo>
                  <a:lnTo>
                    <a:pt x="273596" y="1210068"/>
                  </a:lnTo>
                  <a:lnTo>
                    <a:pt x="268389" y="1207528"/>
                  </a:lnTo>
                  <a:lnTo>
                    <a:pt x="265163" y="1206246"/>
                  </a:lnTo>
                  <a:lnTo>
                    <a:pt x="267538" y="1202436"/>
                  </a:lnTo>
                  <a:lnTo>
                    <a:pt x="269328" y="1201178"/>
                  </a:lnTo>
                  <a:lnTo>
                    <a:pt x="271208" y="1198626"/>
                  </a:lnTo>
                  <a:lnTo>
                    <a:pt x="273443" y="1201178"/>
                  </a:lnTo>
                  <a:lnTo>
                    <a:pt x="276910" y="1203718"/>
                  </a:lnTo>
                  <a:lnTo>
                    <a:pt x="276910" y="1203477"/>
                  </a:lnTo>
                  <a:lnTo>
                    <a:pt x="272897" y="1198626"/>
                  </a:lnTo>
                  <a:lnTo>
                    <a:pt x="268681" y="1193546"/>
                  </a:lnTo>
                  <a:lnTo>
                    <a:pt x="268338" y="1193546"/>
                  </a:lnTo>
                  <a:lnTo>
                    <a:pt x="254127" y="1175778"/>
                  </a:lnTo>
                  <a:lnTo>
                    <a:pt x="226479" y="1140218"/>
                  </a:lnTo>
                  <a:lnTo>
                    <a:pt x="189407" y="1085596"/>
                  </a:lnTo>
                  <a:lnTo>
                    <a:pt x="187769" y="1083068"/>
                  </a:lnTo>
                  <a:lnTo>
                    <a:pt x="187172" y="1084326"/>
                  </a:lnTo>
                  <a:lnTo>
                    <a:pt x="186575" y="1084326"/>
                  </a:lnTo>
                  <a:lnTo>
                    <a:pt x="186080" y="1085596"/>
                  </a:lnTo>
                  <a:lnTo>
                    <a:pt x="184340" y="1084326"/>
                  </a:lnTo>
                  <a:lnTo>
                    <a:pt x="182016" y="1081786"/>
                  </a:lnTo>
                  <a:lnTo>
                    <a:pt x="172046" y="1074178"/>
                  </a:lnTo>
                  <a:lnTo>
                    <a:pt x="173088" y="1070368"/>
                  </a:lnTo>
                  <a:lnTo>
                    <a:pt x="173634" y="1069086"/>
                  </a:lnTo>
                  <a:lnTo>
                    <a:pt x="174129" y="1066546"/>
                  </a:lnTo>
                  <a:lnTo>
                    <a:pt x="175069" y="1066546"/>
                  </a:lnTo>
                  <a:lnTo>
                    <a:pt x="176314" y="1065276"/>
                  </a:lnTo>
                  <a:lnTo>
                    <a:pt x="149148" y="1019568"/>
                  </a:lnTo>
                  <a:lnTo>
                    <a:pt x="124040" y="972578"/>
                  </a:lnTo>
                  <a:lnTo>
                    <a:pt x="101079" y="924318"/>
                  </a:lnTo>
                  <a:lnTo>
                    <a:pt x="83947" y="882396"/>
                  </a:lnTo>
                  <a:lnTo>
                    <a:pt x="80314" y="873518"/>
                  </a:lnTo>
                  <a:lnTo>
                    <a:pt x="79222" y="874776"/>
                  </a:lnTo>
                  <a:lnTo>
                    <a:pt x="78181" y="876046"/>
                  </a:lnTo>
                  <a:lnTo>
                    <a:pt x="77038" y="877328"/>
                  </a:lnTo>
                  <a:lnTo>
                    <a:pt x="72923" y="882396"/>
                  </a:lnTo>
                  <a:lnTo>
                    <a:pt x="68808" y="881126"/>
                  </a:lnTo>
                  <a:lnTo>
                    <a:pt x="67513" y="876046"/>
                  </a:lnTo>
                  <a:lnTo>
                    <a:pt x="66624" y="872236"/>
                  </a:lnTo>
                  <a:lnTo>
                    <a:pt x="66421" y="867168"/>
                  </a:lnTo>
                  <a:lnTo>
                    <a:pt x="67271" y="859536"/>
                  </a:lnTo>
                  <a:lnTo>
                    <a:pt x="70040" y="858278"/>
                  </a:lnTo>
                  <a:lnTo>
                    <a:pt x="74117" y="858278"/>
                  </a:lnTo>
                  <a:lnTo>
                    <a:pt x="70967" y="849376"/>
                  </a:lnTo>
                  <a:lnTo>
                    <a:pt x="67881" y="840486"/>
                  </a:lnTo>
                  <a:lnTo>
                    <a:pt x="66357" y="836676"/>
                  </a:lnTo>
                  <a:lnTo>
                    <a:pt x="64846" y="832878"/>
                  </a:lnTo>
                  <a:lnTo>
                    <a:pt x="61912" y="823976"/>
                  </a:lnTo>
                  <a:lnTo>
                    <a:pt x="61417" y="822718"/>
                  </a:lnTo>
                  <a:lnTo>
                    <a:pt x="60426" y="821436"/>
                  </a:lnTo>
                  <a:lnTo>
                    <a:pt x="60477" y="820178"/>
                  </a:lnTo>
                  <a:lnTo>
                    <a:pt x="60617" y="820178"/>
                  </a:lnTo>
                  <a:lnTo>
                    <a:pt x="55232" y="803668"/>
                  </a:lnTo>
                  <a:lnTo>
                    <a:pt x="54051" y="799846"/>
                  </a:lnTo>
                  <a:lnTo>
                    <a:pt x="50114" y="787146"/>
                  </a:lnTo>
                  <a:lnTo>
                    <a:pt x="48602" y="782078"/>
                  </a:lnTo>
                  <a:lnTo>
                    <a:pt x="45224" y="770636"/>
                  </a:lnTo>
                  <a:lnTo>
                    <a:pt x="42354" y="760476"/>
                  </a:lnTo>
                  <a:lnTo>
                    <a:pt x="42113" y="759625"/>
                  </a:lnTo>
                  <a:lnTo>
                    <a:pt x="42113" y="771918"/>
                  </a:lnTo>
                  <a:lnTo>
                    <a:pt x="39636" y="776986"/>
                  </a:lnTo>
                  <a:lnTo>
                    <a:pt x="37744" y="780796"/>
                  </a:lnTo>
                  <a:lnTo>
                    <a:pt x="35420" y="782078"/>
                  </a:lnTo>
                  <a:lnTo>
                    <a:pt x="31851" y="779526"/>
                  </a:lnTo>
                  <a:lnTo>
                    <a:pt x="27673" y="775728"/>
                  </a:lnTo>
                  <a:lnTo>
                    <a:pt x="25996" y="771918"/>
                  </a:lnTo>
                  <a:lnTo>
                    <a:pt x="24904" y="765568"/>
                  </a:lnTo>
                  <a:lnTo>
                    <a:pt x="29768" y="764286"/>
                  </a:lnTo>
                  <a:lnTo>
                    <a:pt x="38696" y="760476"/>
                  </a:lnTo>
                  <a:lnTo>
                    <a:pt x="41567" y="766826"/>
                  </a:lnTo>
                  <a:lnTo>
                    <a:pt x="42113" y="771918"/>
                  </a:lnTo>
                  <a:lnTo>
                    <a:pt x="42113" y="759625"/>
                  </a:lnTo>
                  <a:lnTo>
                    <a:pt x="40576" y="754126"/>
                  </a:lnTo>
                  <a:lnTo>
                    <a:pt x="39789" y="752868"/>
                  </a:lnTo>
                  <a:lnTo>
                    <a:pt x="40030" y="752868"/>
                  </a:lnTo>
                  <a:lnTo>
                    <a:pt x="40182" y="751586"/>
                  </a:lnTo>
                  <a:lnTo>
                    <a:pt x="37045" y="740168"/>
                  </a:lnTo>
                  <a:lnTo>
                    <a:pt x="34023" y="728726"/>
                  </a:lnTo>
                  <a:lnTo>
                    <a:pt x="33159" y="724928"/>
                  </a:lnTo>
                  <a:lnTo>
                    <a:pt x="31140" y="716026"/>
                  </a:lnTo>
                  <a:lnTo>
                    <a:pt x="28371" y="704596"/>
                  </a:lnTo>
                  <a:lnTo>
                    <a:pt x="26784" y="704596"/>
                  </a:lnTo>
                  <a:lnTo>
                    <a:pt x="26238" y="707136"/>
                  </a:lnTo>
                  <a:lnTo>
                    <a:pt x="29019" y="713486"/>
                  </a:lnTo>
                  <a:lnTo>
                    <a:pt x="29121" y="717296"/>
                  </a:lnTo>
                  <a:lnTo>
                    <a:pt x="27978" y="722376"/>
                  </a:lnTo>
                  <a:lnTo>
                    <a:pt x="22326" y="724928"/>
                  </a:lnTo>
                  <a:lnTo>
                    <a:pt x="16268" y="723646"/>
                  </a:lnTo>
                  <a:lnTo>
                    <a:pt x="6692" y="723646"/>
                  </a:lnTo>
                  <a:lnTo>
                    <a:pt x="0" y="721118"/>
                  </a:lnTo>
                  <a:lnTo>
                    <a:pt x="1333" y="727468"/>
                  </a:lnTo>
                  <a:lnTo>
                    <a:pt x="4165" y="738886"/>
                  </a:lnTo>
                  <a:lnTo>
                    <a:pt x="8623" y="738886"/>
                  </a:lnTo>
                  <a:lnTo>
                    <a:pt x="8674" y="742696"/>
                  </a:lnTo>
                  <a:lnTo>
                    <a:pt x="8039" y="743978"/>
                  </a:lnTo>
                  <a:lnTo>
                    <a:pt x="5549" y="743978"/>
                  </a:lnTo>
                  <a:lnTo>
                    <a:pt x="10337" y="763028"/>
                  </a:lnTo>
                  <a:lnTo>
                    <a:pt x="15405" y="780796"/>
                  </a:lnTo>
                  <a:lnTo>
                    <a:pt x="20751" y="798576"/>
                  </a:lnTo>
                  <a:lnTo>
                    <a:pt x="26390" y="816368"/>
                  </a:lnTo>
                  <a:lnTo>
                    <a:pt x="27330" y="815086"/>
                  </a:lnTo>
                  <a:lnTo>
                    <a:pt x="27927" y="812546"/>
                  </a:lnTo>
                  <a:lnTo>
                    <a:pt x="29413" y="808736"/>
                  </a:lnTo>
                  <a:lnTo>
                    <a:pt x="30010" y="807478"/>
                  </a:lnTo>
                  <a:lnTo>
                    <a:pt x="34378" y="803668"/>
                  </a:lnTo>
                  <a:lnTo>
                    <a:pt x="43357" y="799846"/>
                  </a:lnTo>
                  <a:lnTo>
                    <a:pt x="49403" y="799846"/>
                  </a:lnTo>
                  <a:lnTo>
                    <a:pt x="50901" y="804926"/>
                  </a:lnTo>
                  <a:lnTo>
                    <a:pt x="51193" y="806196"/>
                  </a:lnTo>
                  <a:lnTo>
                    <a:pt x="51346" y="807478"/>
                  </a:lnTo>
                  <a:lnTo>
                    <a:pt x="54470" y="807478"/>
                  </a:lnTo>
                  <a:lnTo>
                    <a:pt x="55803" y="808736"/>
                  </a:lnTo>
                  <a:lnTo>
                    <a:pt x="56108" y="816368"/>
                  </a:lnTo>
                  <a:lnTo>
                    <a:pt x="57594" y="821436"/>
                  </a:lnTo>
                  <a:lnTo>
                    <a:pt x="55905" y="823976"/>
                  </a:lnTo>
                  <a:lnTo>
                    <a:pt x="53124" y="829068"/>
                  </a:lnTo>
                  <a:lnTo>
                    <a:pt x="50355" y="835418"/>
                  </a:lnTo>
                  <a:lnTo>
                    <a:pt x="43154" y="836676"/>
                  </a:lnTo>
                  <a:lnTo>
                    <a:pt x="39878" y="836676"/>
                  </a:lnTo>
                  <a:lnTo>
                    <a:pt x="35661" y="835418"/>
                  </a:lnTo>
                  <a:lnTo>
                    <a:pt x="32042" y="834136"/>
                  </a:lnTo>
                  <a:lnTo>
                    <a:pt x="42773" y="864628"/>
                  </a:lnTo>
                  <a:lnTo>
                    <a:pt x="54305" y="893826"/>
                  </a:lnTo>
                  <a:lnTo>
                    <a:pt x="66598" y="924318"/>
                  </a:lnTo>
                  <a:lnTo>
                    <a:pt x="79667" y="953528"/>
                  </a:lnTo>
                  <a:lnTo>
                    <a:pt x="81407" y="953528"/>
                  </a:lnTo>
                  <a:lnTo>
                    <a:pt x="83743" y="954786"/>
                  </a:lnTo>
                  <a:lnTo>
                    <a:pt x="87363" y="957326"/>
                  </a:lnTo>
                  <a:lnTo>
                    <a:pt x="86372" y="958596"/>
                  </a:lnTo>
                  <a:lnTo>
                    <a:pt x="85471" y="961136"/>
                  </a:lnTo>
                  <a:lnTo>
                    <a:pt x="111239" y="1015746"/>
                  </a:lnTo>
                  <a:lnTo>
                    <a:pt x="140690" y="1067828"/>
                  </a:lnTo>
                  <a:lnTo>
                    <a:pt x="144068" y="1065276"/>
                  </a:lnTo>
                  <a:lnTo>
                    <a:pt x="146151" y="1066546"/>
                  </a:lnTo>
                  <a:lnTo>
                    <a:pt x="150164" y="1072896"/>
                  </a:lnTo>
                  <a:lnTo>
                    <a:pt x="151155" y="1074178"/>
                  </a:lnTo>
                  <a:lnTo>
                    <a:pt x="152349" y="1076718"/>
                  </a:lnTo>
                  <a:lnTo>
                    <a:pt x="150863" y="1077976"/>
                  </a:lnTo>
                  <a:lnTo>
                    <a:pt x="149466" y="1079246"/>
                  </a:lnTo>
                  <a:lnTo>
                    <a:pt x="148082" y="1079246"/>
                  </a:lnTo>
                  <a:lnTo>
                    <a:pt x="168160" y="1110996"/>
                  </a:lnTo>
                  <a:lnTo>
                    <a:pt x="189191" y="1141476"/>
                  </a:lnTo>
                  <a:lnTo>
                    <a:pt x="211124" y="1171968"/>
                  </a:lnTo>
                  <a:lnTo>
                    <a:pt x="233959" y="1201178"/>
                  </a:lnTo>
                  <a:lnTo>
                    <a:pt x="235635" y="1198626"/>
                  </a:lnTo>
                  <a:lnTo>
                    <a:pt x="238125" y="1197368"/>
                  </a:lnTo>
                  <a:lnTo>
                    <a:pt x="235343" y="1191018"/>
                  </a:lnTo>
                  <a:lnTo>
                    <a:pt x="231381" y="1183386"/>
                  </a:lnTo>
                  <a:lnTo>
                    <a:pt x="233159" y="1182128"/>
                  </a:lnTo>
                  <a:lnTo>
                    <a:pt x="235051" y="1179576"/>
                  </a:lnTo>
                  <a:lnTo>
                    <a:pt x="237769" y="1175778"/>
                  </a:lnTo>
                  <a:lnTo>
                    <a:pt x="238671" y="1179576"/>
                  </a:lnTo>
                  <a:lnTo>
                    <a:pt x="239852" y="1180846"/>
                  </a:lnTo>
                  <a:lnTo>
                    <a:pt x="242443" y="1183386"/>
                  </a:lnTo>
                  <a:lnTo>
                    <a:pt x="245859" y="1184668"/>
                  </a:lnTo>
                  <a:lnTo>
                    <a:pt x="248437" y="1188478"/>
                  </a:lnTo>
                  <a:lnTo>
                    <a:pt x="252158" y="1192276"/>
                  </a:lnTo>
                  <a:lnTo>
                    <a:pt x="248742" y="1193546"/>
                  </a:lnTo>
                  <a:lnTo>
                    <a:pt x="245910" y="1196086"/>
                  </a:lnTo>
                  <a:lnTo>
                    <a:pt x="242239" y="1197368"/>
                  </a:lnTo>
                  <a:lnTo>
                    <a:pt x="242239" y="1202436"/>
                  </a:lnTo>
                  <a:lnTo>
                    <a:pt x="240309" y="1202436"/>
                  </a:lnTo>
                  <a:lnTo>
                    <a:pt x="238620" y="1203718"/>
                  </a:lnTo>
                  <a:lnTo>
                    <a:pt x="236677" y="1204976"/>
                  </a:lnTo>
                  <a:lnTo>
                    <a:pt x="246011" y="1216418"/>
                  </a:lnTo>
                  <a:lnTo>
                    <a:pt x="250723" y="1221486"/>
                  </a:lnTo>
                  <a:lnTo>
                    <a:pt x="251968" y="1221486"/>
                  </a:lnTo>
                  <a:lnTo>
                    <a:pt x="252857" y="1218946"/>
                  </a:lnTo>
                  <a:lnTo>
                    <a:pt x="255092" y="1216418"/>
                  </a:lnTo>
                  <a:lnTo>
                    <a:pt x="256273" y="1213878"/>
                  </a:lnTo>
                  <a:lnTo>
                    <a:pt x="259600" y="1215136"/>
                  </a:lnTo>
                  <a:lnTo>
                    <a:pt x="260400" y="1220228"/>
                  </a:lnTo>
                  <a:lnTo>
                    <a:pt x="258610" y="1224026"/>
                  </a:lnTo>
                  <a:lnTo>
                    <a:pt x="255485" y="1227836"/>
                  </a:lnTo>
                  <a:lnTo>
                    <a:pt x="264147" y="1236726"/>
                  </a:lnTo>
                  <a:lnTo>
                    <a:pt x="272897" y="1246886"/>
                  </a:lnTo>
                  <a:lnTo>
                    <a:pt x="274091" y="1248168"/>
                  </a:lnTo>
                  <a:lnTo>
                    <a:pt x="275285" y="1248168"/>
                  </a:lnTo>
                  <a:lnTo>
                    <a:pt x="276415" y="1249426"/>
                  </a:lnTo>
                  <a:lnTo>
                    <a:pt x="280543" y="1251978"/>
                  </a:lnTo>
                  <a:lnTo>
                    <a:pt x="282181" y="1254518"/>
                  </a:lnTo>
                  <a:lnTo>
                    <a:pt x="281876" y="1257046"/>
                  </a:lnTo>
                  <a:lnTo>
                    <a:pt x="291007" y="1267218"/>
                  </a:lnTo>
                  <a:lnTo>
                    <a:pt x="300253" y="1277378"/>
                  </a:lnTo>
                  <a:lnTo>
                    <a:pt x="309613" y="1286268"/>
                  </a:lnTo>
                  <a:lnTo>
                    <a:pt x="319087" y="1296428"/>
                  </a:lnTo>
                  <a:lnTo>
                    <a:pt x="323596" y="1296428"/>
                  </a:lnTo>
                  <a:lnTo>
                    <a:pt x="329399" y="1301496"/>
                  </a:lnTo>
                  <a:lnTo>
                    <a:pt x="333222" y="1302778"/>
                  </a:lnTo>
                  <a:lnTo>
                    <a:pt x="337489" y="1305318"/>
                  </a:lnTo>
                  <a:lnTo>
                    <a:pt x="334962" y="1309128"/>
                  </a:lnTo>
                  <a:lnTo>
                    <a:pt x="333667" y="1310386"/>
                  </a:lnTo>
                  <a:lnTo>
                    <a:pt x="352183" y="1328178"/>
                  </a:lnTo>
                  <a:lnTo>
                    <a:pt x="371055" y="1345946"/>
                  </a:lnTo>
                  <a:lnTo>
                    <a:pt x="390283" y="1362468"/>
                  </a:lnTo>
                  <a:lnTo>
                    <a:pt x="409867" y="1378978"/>
                  </a:lnTo>
                  <a:lnTo>
                    <a:pt x="409867" y="1377696"/>
                  </a:lnTo>
                  <a:lnTo>
                    <a:pt x="409816" y="1376426"/>
                  </a:lnTo>
                  <a:lnTo>
                    <a:pt x="410616" y="1375168"/>
                  </a:lnTo>
                  <a:lnTo>
                    <a:pt x="416661" y="1375168"/>
                  </a:lnTo>
                  <a:lnTo>
                    <a:pt x="417906" y="1378978"/>
                  </a:lnTo>
                  <a:lnTo>
                    <a:pt x="418401" y="1380236"/>
                  </a:lnTo>
                  <a:lnTo>
                    <a:pt x="423506" y="1382776"/>
                  </a:lnTo>
                  <a:lnTo>
                    <a:pt x="427139" y="1384046"/>
                  </a:lnTo>
                  <a:lnTo>
                    <a:pt x="421779" y="1386586"/>
                  </a:lnTo>
                  <a:lnTo>
                    <a:pt x="419341" y="1386586"/>
                  </a:lnTo>
                  <a:lnTo>
                    <a:pt x="424459" y="1390396"/>
                  </a:lnTo>
                  <a:lnTo>
                    <a:pt x="427037" y="1392936"/>
                  </a:lnTo>
                  <a:lnTo>
                    <a:pt x="430009" y="1391678"/>
                  </a:lnTo>
                  <a:lnTo>
                    <a:pt x="432790" y="1390396"/>
                  </a:lnTo>
                  <a:lnTo>
                    <a:pt x="434428" y="1386586"/>
                  </a:lnTo>
                  <a:lnTo>
                    <a:pt x="431304" y="1382776"/>
                  </a:lnTo>
                  <a:lnTo>
                    <a:pt x="429361" y="1380236"/>
                  </a:lnTo>
                  <a:lnTo>
                    <a:pt x="439089" y="1378978"/>
                  </a:lnTo>
                  <a:lnTo>
                    <a:pt x="437934" y="1375168"/>
                  </a:lnTo>
                  <a:lnTo>
                    <a:pt x="436791" y="1371346"/>
                  </a:lnTo>
                  <a:lnTo>
                    <a:pt x="436410" y="1370076"/>
                  </a:lnTo>
                  <a:lnTo>
                    <a:pt x="440385" y="1364996"/>
                  </a:lnTo>
                  <a:lnTo>
                    <a:pt x="441223" y="1364996"/>
                  </a:lnTo>
                  <a:lnTo>
                    <a:pt x="442163" y="1366278"/>
                  </a:lnTo>
                  <a:lnTo>
                    <a:pt x="442912" y="1366278"/>
                  </a:lnTo>
                  <a:lnTo>
                    <a:pt x="444144" y="1367536"/>
                  </a:lnTo>
                  <a:lnTo>
                    <a:pt x="446328" y="13675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8803" y="5589205"/>
            <a:ext cx="370967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dirty="0">
                <a:solidFill>
                  <a:srgbClr val="0E3256"/>
                </a:solidFill>
                <a:latin typeface="Trebuchet MS"/>
                <a:cs typeface="Trebuchet MS"/>
              </a:rPr>
              <a:t>Галушкина</a:t>
            </a:r>
            <a:r>
              <a:rPr sz="1600" spc="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0E3256"/>
                </a:solidFill>
                <a:latin typeface="Trebuchet MS"/>
                <a:cs typeface="Trebuchet MS"/>
              </a:rPr>
              <a:t>Н.В.,</a:t>
            </a:r>
            <a:r>
              <a:rPr sz="1600" spc="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0E3256"/>
                </a:solidFill>
                <a:latin typeface="Trebuchet MS"/>
                <a:cs typeface="Trebuchet MS"/>
              </a:rPr>
              <a:t>МАОУ</a:t>
            </a:r>
            <a:r>
              <a:rPr sz="1600" spc="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E3256"/>
                </a:solidFill>
                <a:latin typeface="Trebuchet MS"/>
                <a:cs typeface="Trebuchet MS"/>
              </a:rPr>
              <a:t>гимназия</a:t>
            </a:r>
            <a:r>
              <a:rPr sz="1600" spc="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0E3256"/>
                </a:solidFill>
                <a:latin typeface="Trebuchet MS"/>
                <a:cs typeface="Trebuchet MS"/>
              </a:rPr>
              <a:t>№49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6184" y="2257436"/>
            <a:ext cx="2209994" cy="2717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80855" y="3233991"/>
            <a:ext cx="5614035" cy="100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9155" marR="5080" indent="-2117090">
              <a:lnSpc>
                <a:spcPct val="109000"/>
              </a:lnSpc>
              <a:spcBef>
                <a:spcPts val="95"/>
              </a:spcBef>
            </a:pP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Составить</a:t>
            </a:r>
            <a:r>
              <a:rPr sz="2950" b="1" spc="-60" dirty="0">
                <a:solidFill>
                  <a:srgbClr val="0E3256"/>
                </a:solidFill>
                <a:latin typeface="Trebuchet MS"/>
                <a:cs typeface="Trebuchet MS"/>
              </a:rPr>
              <a:t> схему </a:t>
            </a:r>
            <a:r>
              <a:rPr sz="2950" b="1" spc="-95" dirty="0">
                <a:solidFill>
                  <a:srgbClr val="0E3256"/>
                </a:solidFill>
                <a:latin typeface="Trebuchet MS"/>
                <a:cs typeface="Trebuchet MS"/>
              </a:rPr>
              <a:t>и</a:t>
            </a:r>
            <a:r>
              <a:rPr sz="2950" b="1" spc="-5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ответить</a:t>
            </a:r>
            <a:r>
              <a:rPr sz="2950" b="1" spc="-6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25" dirty="0">
                <a:solidFill>
                  <a:srgbClr val="0E3256"/>
                </a:solidFill>
                <a:latin typeface="Trebuchet MS"/>
                <a:cs typeface="Trebuchet MS"/>
              </a:rPr>
              <a:t>на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вопрос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188" y="2220113"/>
            <a:ext cx="409638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2.Музыкальная</a:t>
            </a:r>
            <a:r>
              <a:rPr sz="2900" b="1" spc="10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азбука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62540" y="773506"/>
            <a:ext cx="3770629" cy="6009640"/>
            <a:chOff x="3462540" y="773506"/>
            <a:chExt cx="3770629" cy="6009640"/>
          </a:xfrm>
        </p:grpSpPr>
        <p:sp>
          <p:nvSpPr>
            <p:cNvPr id="3" name="object 3"/>
            <p:cNvSpPr/>
            <p:nvPr/>
          </p:nvSpPr>
          <p:spPr>
            <a:xfrm>
              <a:off x="6322567" y="773506"/>
              <a:ext cx="0" cy="6009640"/>
            </a:xfrm>
            <a:custGeom>
              <a:avLst/>
              <a:gdLst/>
              <a:ahLst/>
              <a:cxnLst/>
              <a:rect l="l" t="t" r="r" b="b"/>
              <a:pathLst>
                <a:path h="6009640">
                  <a:moveTo>
                    <a:pt x="0" y="0"/>
                  </a:moveTo>
                  <a:lnTo>
                    <a:pt x="0" y="6009487"/>
                  </a:lnTo>
                </a:path>
              </a:pathLst>
            </a:custGeom>
            <a:ln w="5569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62540" y="3778244"/>
              <a:ext cx="3770629" cy="0"/>
            </a:xfrm>
            <a:custGeom>
              <a:avLst/>
              <a:gdLst/>
              <a:ahLst/>
              <a:cxnLst/>
              <a:rect l="l" t="t" r="r" b="b"/>
              <a:pathLst>
                <a:path w="3770629">
                  <a:moveTo>
                    <a:pt x="0" y="0"/>
                  </a:moveTo>
                  <a:lnTo>
                    <a:pt x="3770553" y="0"/>
                  </a:lnTo>
                </a:path>
              </a:pathLst>
            </a:custGeom>
            <a:ln w="27847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2944" y="3008109"/>
              <a:ext cx="3687445" cy="2633980"/>
            </a:xfrm>
            <a:custGeom>
              <a:avLst/>
              <a:gdLst/>
              <a:ahLst/>
              <a:cxnLst/>
              <a:rect l="l" t="t" r="r" b="b"/>
              <a:pathLst>
                <a:path w="3687445" h="2633979">
                  <a:moveTo>
                    <a:pt x="3661867" y="1232827"/>
                  </a:moveTo>
                  <a:lnTo>
                    <a:pt x="2781" y="1232827"/>
                  </a:lnTo>
                  <a:lnTo>
                    <a:pt x="2781" y="1372069"/>
                  </a:lnTo>
                  <a:lnTo>
                    <a:pt x="3661867" y="1372069"/>
                  </a:lnTo>
                  <a:lnTo>
                    <a:pt x="3661867" y="1232827"/>
                  </a:lnTo>
                  <a:close/>
                </a:path>
                <a:path w="3687445" h="2633979">
                  <a:moveTo>
                    <a:pt x="3664648" y="2500261"/>
                  </a:moveTo>
                  <a:lnTo>
                    <a:pt x="0" y="2500261"/>
                  </a:lnTo>
                  <a:lnTo>
                    <a:pt x="0" y="2633929"/>
                  </a:lnTo>
                  <a:lnTo>
                    <a:pt x="3664648" y="2633929"/>
                  </a:lnTo>
                  <a:lnTo>
                    <a:pt x="3664648" y="2500261"/>
                  </a:lnTo>
                  <a:close/>
                </a:path>
                <a:path w="3687445" h="2633979">
                  <a:moveTo>
                    <a:pt x="3664648" y="1924837"/>
                  </a:moveTo>
                  <a:lnTo>
                    <a:pt x="0" y="1924837"/>
                  </a:lnTo>
                  <a:lnTo>
                    <a:pt x="0" y="2058504"/>
                  </a:lnTo>
                  <a:lnTo>
                    <a:pt x="3664648" y="2058504"/>
                  </a:lnTo>
                  <a:lnTo>
                    <a:pt x="3664648" y="1924837"/>
                  </a:lnTo>
                  <a:close/>
                </a:path>
                <a:path w="3687445" h="2633979">
                  <a:moveTo>
                    <a:pt x="3687216" y="622541"/>
                  </a:moveTo>
                  <a:lnTo>
                    <a:pt x="22567" y="622541"/>
                  </a:lnTo>
                  <a:lnTo>
                    <a:pt x="22567" y="756208"/>
                  </a:lnTo>
                  <a:lnTo>
                    <a:pt x="3687216" y="756208"/>
                  </a:lnTo>
                  <a:lnTo>
                    <a:pt x="3687216" y="622541"/>
                  </a:lnTo>
                  <a:close/>
                </a:path>
                <a:path w="3687445" h="2633979">
                  <a:moveTo>
                    <a:pt x="3687216" y="0"/>
                  </a:moveTo>
                  <a:lnTo>
                    <a:pt x="22567" y="0"/>
                  </a:lnTo>
                  <a:lnTo>
                    <a:pt x="22567" y="133667"/>
                  </a:lnTo>
                  <a:lnTo>
                    <a:pt x="3687216" y="133667"/>
                  </a:lnTo>
                  <a:lnTo>
                    <a:pt x="3687216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951765" y="3781637"/>
            <a:ext cx="1167130" cy="2341880"/>
          </a:xfrm>
          <a:custGeom>
            <a:avLst/>
            <a:gdLst/>
            <a:ahLst/>
            <a:cxnLst/>
            <a:rect l="l" t="t" r="r" b="b"/>
            <a:pathLst>
              <a:path w="1167129" h="2341879">
                <a:moveTo>
                  <a:pt x="114381" y="1473920"/>
                </a:moveTo>
                <a:lnTo>
                  <a:pt x="72346" y="1464046"/>
                </a:lnTo>
                <a:lnTo>
                  <a:pt x="35886" y="1439446"/>
                </a:lnTo>
                <a:lnTo>
                  <a:pt x="12290" y="1404872"/>
                </a:lnTo>
                <a:lnTo>
                  <a:pt x="1241" y="1363959"/>
                </a:lnTo>
                <a:lnTo>
                  <a:pt x="0" y="1318964"/>
                </a:lnTo>
                <a:lnTo>
                  <a:pt x="5823" y="1272139"/>
                </a:lnTo>
                <a:lnTo>
                  <a:pt x="15971" y="1225739"/>
                </a:lnTo>
                <a:lnTo>
                  <a:pt x="27702" y="1182018"/>
                </a:lnTo>
                <a:lnTo>
                  <a:pt x="38274" y="1143231"/>
                </a:lnTo>
                <a:lnTo>
                  <a:pt x="51233" y="1093482"/>
                </a:lnTo>
                <a:lnTo>
                  <a:pt x="64451" y="1044654"/>
                </a:lnTo>
                <a:lnTo>
                  <a:pt x="78059" y="996026"/>
                </a:lnTo>
                <a:lnTo>
                  <a:pt x="92129" y="947168"/>
                </a:lnTo>
                <a:lnTo>
                  <a:pt x="106517" y="898397"/>
                </a:lnTo>
                <a:lnTo>
                  <a:pt x="121171" y="849704"/>
                </a:lnTo>
                <a:lnTo>
                  <a:pt x="136040" y="801079"/>
                </a:lnTo>
                <a:lnTo>
                  <a:pt x="151071" y="752510"/>
                </a:lnTo>
                <a:lnTo>
                  <a:pt x="166214" y="703989"/>
                </a:lnTo>
                <a:lnTo>
                  <a:pt x="181697" y="654753"/>
                </a:lnTo>
                <a:lnTo>
                  <a:pt x="197281" y="605545"/>
                </a:lnTo>
                <a:lnTo>
                  <a:pt x="212964" y="556363"/>
                </a:lnTo>
                <a:lnTo>
                  <a:pt x="228747" y="507211"/>
                </a:lnTo>
                <a:lnTo>
                  <a:pt x="244630" y="458089"/>
                </a:lnTo>
                <a:lnTo>
                  <a:pt x="260612" y="408997"/>
                </a:lnTo>
                <a:lnTo>
                  <a:pt x="276694" y="359938"/>
                </a:lnTo>
                <a:lnTo>
                  <a:pt x="292875" y="310911"/>
                </a:lnTo>
                <a:lnTo>
                  <a:pt x="309156" y="261918"/>
                </a:lnTo>
                <a:lnTo>
                  <a:pt x="325536" y="212961"/>
                </a:lnTo>
                <a:lnTo>
                  <a:pt x="342014" y="164040"/>
                </a:lnTo>
                <a:lnTo>
                  <a:pt x="358592" y="115155"/>
                </a:lnTo>
                <a:lnTo>
                  <a:pt x="375268" y="66309"/>
                </a:lnTo>
                <a:lnTo>
                  <a:pt x="420049" y="11430"/>
                </a:lnTo>
                <a:lnTo>
                  <a:pt x="483850" y="0"/>
                </a:lnTo>
                <a:lnTo>
                  <a:pt x="515114" y="8510"/>
                </a:lnTo>
                <a:lnTo>
                  <a:pt x="541813" y="25402"/>
                </a:lnTo>
                <a:lnTo>
                  <a:pt x="560836" y="49849"/>
                </a:lnTo>
                <a:lnTo>
                  <a:pt x="569078" y="81024"/>
                </a:lnTo>
                <a:lnTo>
                  <a:pt x="563432" y="118100"/>
                </a:lnTo>
                <a:lnTo>
                  <a:pt x="515052" y="259674"/>
                </a:lnTo>
                <a:lnTo>
                  <a:pt x="498993" y="306931"/>
                </a:lnTo>
                <a:lnTo>
                  <a:pt x="482992" y="354225"/>
                </a:lnTo>
                <a:lnTo>
                  <a:pt x="467064" y="401556"/>
                </a:lnTo>
                <a:lnTo>
                  <a:pt x="451223" y="448927"/>
                </a:lnTo>
                <a:lnTo>
                  <a:pt x="435484" y="496340"/>
                </a:lnTo>
                <a:lnTo>
                  <a:pt x="419862" y="543796"/>
                </a:lnTo>
                <a:lnTo>
                  <a:pt x="404372" y="591297"/>
                </a:lnTo>
                <a:lnTo>
                  <a:pt x="389027" y="638846"/>
                </a:lnTo>
                <a:lnTo>
                  <a:pt x="373844" y="686443"/>
                </a:lnTo>
                <a:lnTo>
                  <a:pt x="358836" y="734091"/>
                </a:lnTo>
                <a:lnTo>
                  <a:pt x="344018" y="781792"/>
                </a:lnTo>
                <a:lnTo>
                  <a:pt x="329405" y="829547"/>
                </a:lnTo>
                <a:lnTo>
                  <a:pt x="315011" y="877358"/>
                </a:lnTo>
                <a:lnTo>
                  <a:pt x="300852" y="925227"/>
                </a:lnTo>
                <a:lnTo>
                  <a:pt x="286942" y="973156"/>
                </a:lnTo>
                <a:lnTo>
                  <a:pt x="273295" y="1021147"/>
                </a:lnTo>
                <a:lnTo>
                  <a:pt x="259909" y="1069266"/>
                </a:lnTo>
                <a:lnTo>
                  <a:pt x="246741" y="1117735"/>
                </a:lnTo>
                <a:lnTo>
                  <a:pt x="234083" y="1165507"/>
                </a:lnTo>
                <a:lnTo>
                  <a:pt x="223967" y="1204431"/>
                </a:lnTo>
                <a:lnTo>
                  <a:pt x="214320" y="1243533"/>
                </a:lnTo>
                <a:lnTo>
                  <a:pt x="213321" y="1248027"/>
                </a:lnTo>
                <a:lnTo>
                  <a:pt x="208849" y="1250026"/>
                </a:lnTo>
                <a:lnTo>
                  <a:pt x="202864" y="1252373"/>
                </a:lnTo>
                <a:lnTo>
                  <a:pt x="180946" y="1261202"/>
                </a:lnTo>
                <a:lnTo>
                  <a:pt x="172927" y="1264185"/>
                </a:lnTo>
                <a:lnTo>
                  <a:pt x="135056" y="1276248"/>
                </a:lnTo>
                <a:lnTo>
                  <a:pt x="126265" y="1278372"/>
                </a:lnTo>
                <a:lnTo>
                  <a:pt x="119732" y="1278372"/>
                </a:lnTo>
                <a:lnTo>
                  <a:pt x="123139" y="1279069"/>
                </a:lnTo>
                <a:lnTo>
                  <a:pt x="121370" y="1279464"/>
                </a:lnTo>
                <a:lnTo>
                  <a:pt x="116122" y="1281438"/>
                </a:lnTo>
                <a:lnTo>
                  <a:pt x="134713" y="1281438"/>
                </a:lnTo>
                <a:lnTo>
                  <a:pt x="144040" y="1283347"/>
                </a:lnTo>
                <a:lnTo>
                  <a:pt x="164501" y="1295030"/>
                </a:lnTo>
                <a:lnTo>
                  <a:pt x="181316" y="1313353"/>
                </a:lnTo>
                <a:lnTo>
                  <a:pt x="194165" y="1337280"/>
                </a:lnTo>
                <a:lnTo>
                  <a:pt x="192591" y="1337280"/>
                </a:lnTo>
                <a:lnTo>
                  <a:pt x="193541" y="1346965"/>
                </a:lnTo>
                <a:lnTo>
                  <a:pt x="195448" y="1355058"/>
                </a:lnTo>
                <a:lnTo>
                  <a:pt x="441559" y="1355058"/>
                </a:lnTo>
                <a:lnTo>
                  <a:pt x="425554" y="1363027"/>
                </a:lnTo>
                <a:lnTo>
                  <a:pt x="300518" y="1424067"/>
                </a:lnTo>
                <a:lnTo>
                  <a:pt x="255061" y="1444142"/>
                </a:lnTo>
                <a:lnTo>
                  <a:pt x="207627" y="1461073"/>
                </a:lnTo>
                <a:lnTo>
                  <a:pt x="160104" y="1471964"/>
                </a:lnTo>
                <a:lnTo>
                  <a:pt x="114381" y="1473920"/>
                </a:lnTo>
                <a:close/>
              </a:path>
              <a:path w="1167129" h="2341879">
                <a:moveTo>
                  <a:pt x="441559" y="1355058"/>
                </a:moveTo>
                <a:lnTo>
                  <a:pt x="195448" y="1355058"/>
                </a:lnTo>
                <a:lnTo>
                  <a:pt x="196224" y="1349314"/>
                </a:lnTo>
                <a:lnTo>
                  <a:pt x="196033" y="1342964"/>
                </a:lnTo>
                <a:lnTo>
                  <a:pt x="196529" y="1336563"/>
                </a:lnTo>
                <a:lnTo>
                  <a:pt x="197075" y="1330213"/>
                </a:lnTo>
                <a:lnTo>
                  <a:pt x="197228" y="1327427"/>
                </a:lnTo>
                <a:lnTo>
                  <a:pt x="198205" y="1322377"/>
                </a:lnTo>
                <a:lnTo>
                  <a:pt x="205584" y="1282840"/>
                </a:lnTo>
                <a:lnTo>
                  <a:pt x="213321" y="1248027"/>
                </a:lnTo>
                <a:lnTo>
                  <a:pt x="249462" y="1231872"/>
                </a:lnTo>
                <a:lnTo>
                  <a:pt x="297411" y="1209170"/>
                </a:lnTo>
                <a:lnTo>
                  <a:pt x="344998" y="1185695"/>
                </a:lnTo>
                <a:lnTo>
                  <a:pt x="392337" y="1161735"/>
                </a:lnTo>
                <a:lnTo>
                  <a:pt x="521681" y="1094437"/>
                </a:lnTo>
                <a:lnTo>
                  <a:pt x="569788" y="1069201"/>
                </a:lnTo>
                <a:lnTo>
                  <a:pt x="671405" y="1016591"/>
                </a:lnTo>
                <a:lnTo>
                  <a:pt x="718230" y="993028"/>
                </a:lnTo>
                <a:lnTo>
                  <a:pt x="765299" y="969981"/>
                </a:lnTo>
                <a:lnTo>
                  <a:pt x="849216" y="930281"/>
                </a:lnTo>
                <a:lnTo>
                  <a:pt x="891510" y="911031"/>
                </a:lnTo>
                <a:lnTo>
                  <a:pt x="937375" y="892953"/>
                </a:lnTo>
                <a:lnTo>
                  <a:pt x="984634" y="879174"/>
                </a:lnTo>
                <a:lnTo>
                  <a:pt x="1031109" y="872824"/>
                </a:lnTo>
                <a:lnTo>
                  <a:pt x="1074623" y="877029"/>
                </a:lnTo>
                <a:lnTo>
                  <a:pt x="1113000" y="894917"/>
                </a:lnTo>
                <a:lnTo>
                  <a:pt x="1144063" y="929617"/>
                </a:lnTo>
                <a:lnTo>
                  <a:pt x="1161725" y="974582"/>
                </a:lnTo>
                <a:lnTo>
                  <a:pt x="1164431" y="1001022"/>
                </a:lnTo>
                <a:lnTo>
                  <a:pt x="969275" y="1001022"/>
                </a:lnTo>
                <a:lnTo>
                  <a:pt x="968943" y="1008599"/>
                </a:lnTo>
                <a:lnTo>
                  <a:pt x="969205" y="1014402"/>
                </a:lnTo>
                <a:lnTo>
                  <a:pt x="969241" y="1017178"/>
                </a:lnTo>
                <a:lnTo>
                  <a:pt x="968943" y="1023826"/>
                </a:lnTo>
                <a:lnTo>
                  <a:pt x="968498" y="1031408"/>
                </a:lnTo>
                <a:lnTo>
                  <a:pt x="968181" y="1036016"/>
                </a:lnTo>
                <a:lnTo>
                  <a:pt x="967770" y="1040543"/>
                </a:lnTo>
                <a:lnTo>
                  <a:pt x="967355" y="1044654"/>
                </a:lnTo>
                <a:lnTo>
                  <a:pt x="967250" y="1046015"/>
                </a:lnTo>
                <a:lnTo>
                  <a:pt x="960713" y="1084600"/>
                </a:lnTo>
                <a:lnTo>
                  <a:pt x="958713" y="1094048"/>
                </a:lnTo>
                <a:lnTo>
                  <a:pt x="958606" y="1094449"/>
                </a:lnTo>
                <a:lnTo>
                  <a:pt x="958471" y="1094511"/>
                </a:lnTo>
                <a:lnTo>
                  <a:pt x="958615" y="1094511"/>
                </a:lnTo>
                <a:lnTo>
                  <a:pt x="946375" y="1099873"/>
                </a:lnTo>
                <a:lnTo>
                  <a:pt x="907228" y="1117735"/>
                </a:lnTo>
                <a:lnTo>
                  <a:pt x="872681" y="1134216"/>
                </a:lnTo>
                <a:lnTo>
                  <a:pt x="825321" y="1157489"/>
                </a:lnTo>
                <a:lnTo>
                  <a:pt x="754651" y="1193372"/>
                </a:lnTo>
                <a:lnTo>
                  <a:pt x="520035" y="1315469"/>
                </a:lnTo>
                <a:lnTo>
                  <a:pt x="472897" y="1339455"/>
                </a:lnTo>
                <a:lnTo>
                  <a:pt x="441559" y="1355058"/>
                </a:lnTo>
                <a:close/>
              </a:path>
              <a:path w="1167129" h="2341879">
                <a:moveTo>
                  <a:pt x="967250" y="1046015"/>
                </a:moveTo>
                <a:lnTo>
                  <a:pt x="967355" y="1044654"/>
                </a:lnTo>
                <a:lnTo>
                  <a:pt x="967865" y="1039517"/>
                </a:lnTo>
                <a:lnTo>
                  <a:pt x="968193" y="1035878"/>
                </a:lnTo>
                <a:lnTo>
                  <a:pt x="968498" y="1031408"/>
                </a:lnTo>
                <a:lnTo>
                  <a:pt x="968943" y="1023826"/>
                </a:lnTo>
                <a:lnTo>
                  <a:pt x="969241" y="1017178"/>
                </a:lnTo>
                <a:lnTo>
                  <a:pt x="969205" y="1014402"/>
                </a:lnTo>
                <a:lnTo>
                  <a:pt x="968943" y="1008599"/>
                </a:lnTo>
                <a:lnTo>
                  <a:pt x="969275" y="1001022"/>
                </a:lnTo>
                <a:lnTo>
                  <a:pt x="970833" y="1008300"/>
                </a:lnTo>
                <a:lnTo>
                  <a:pt x="971398" y="1014402"/>
                </a:lnTo>
                <a:lnTo>
                  <a:pt x="969781" y="1014402"/>
                </a:lnTo>
                <a:lnTo>
                  <a:pt x="973746" y="1024501"/>
                </a:lnTo>
                <a:lnTo>
                  <a:pt x="980708" y="1036016"/>
                </a:lnTo>
                <a:lnTo>
                  <a:pt x="983865" y="1039517"/>
                </a:lnTo>
                <a:lnTo>
                  <a:pt x="968405" y="1039517"/>
                </a:lnTo>
                <a:lnTo>
                  <a:pt x="967698" y="1043371"/>
                </a:lnTo>
                <a:lnTo>
                  <a:pt x="967250" y="1046015"/>
                </a:lnTo>
                <a:close/>
              </a:path>
              <a:path w="1167129" h="2341879">
                <a:moveTo>
                  <a:pt x="1166084" y="1017178"/>
                </a:moveTo>
                <a:lnTo>
                  <a:pt x="971656" y="1017178"/>
                </a:lnTo>
                <a:lnTo>
                  <a:pt x="970833" y="1008300"/>
                </a:lnTo>
                <a:lnTo>
                  <a:pt x="969275" y="1001022"/>
                </a:lnTo>
                <a:lnTo>
                  <a:pt x="1164431" y="1001022"/>
                </a:lnTo>
                <a:lnTo>
                  <a:pt x="1166084" y="1017178"/>
                </a:lnTo>
                <a:close/>
              </a:path>
              <a:path w="1167129" h="2341879">
                <a:moveTo>
                  <a:pt x="1032786" y="1067971"/>
                </a:moveTo>
                <a:lnTo>
                  <a:pt x="1037997" y="1065925"/>
                </a:lnTo>
                <a:lnTo>
                  <a:pt x="1028431" y="1063029"/>
                </a:lnTo>
                <a:lnTo>
                  <a:pt x="1014296" y="1060150"/>
                </a:lnTo>
                <a:lnTo>
                  <a:pt x="1005798" y="1058154"/>
                </a:lnTo>
                <a:lnTo>
                  <a:pt x="991210" y="1047662"/>
                </a:lnTo>
                <a:lnTo>
                  <a:pt x="980708" y="1036016"/>
                </a:lnTo>
                <a:lnTo>
                  <a:pt x="973746" y="1024501"/>
                </a:lnTo>
                <a:lnTo>
                  <a:pt x="969781" y="1014402"/>
                </a:lnTo>
                <a:lnTo>
                  <a:pt x="971656" y="1017178"/>
                </a:lnTo>
                <a:lnTo>
                  <a:pt x="1166084" y="1017178"/>
                </a:lnTo>
                <a:lnTo>
                  <a:pt x="1166879" y="1024951"/>
                </a:lnTo>
                <a:lnTo>
                  <a:pt x="1163721" y="1066052"/>
                </a:lnTo>
                <a:lnTo>
                  <a:pt x="1043033" y="1066052"/>
                </a:lnTo>
                <a:lnTo>
                  <a:pt x="1037742" y="1067129"/>
                </a:lnTo>
                <a:lnTo>
                  <a:pt x="1032786" y="1067971"/>
                </a:lnTo>
                <a:close/>
              </a:path>
              <a:path w="1167129" h="2341879">
                <a:moveTo>
                  <a:pt x="971656" y="1017178"/>
                </a:moveTo>
                <a:lnTo>
                  <a:pt x="969781" y="1014402"/>
                </a:lnTo>
                <a:lnTo>
                  <a:pt x="971398" y="1014402"/>
                </a:lnTo>
                <a:lnTo>
                  <a:pt x="971656" y="1017178"/>
                </a:lnTo>
                <a:close/>
              </a:path>
              <a:path w="1167129" h="2341879">
                <a:moveTo>
                  <a:pt x="966734" y="1052722"/>
                </a:moveTo>
                <a:lnTo>
                  <a:pt x="967250" y="1046015"/>
                </a:lnTo>
                <a:lnTo>
                  <a:pt x="967698" y="1043371"/>
                </a:lnTo>
                <a:lnTo>
                  <a:pt x="968405" y="1039517"/>
                </a:lnTo>
                <a:lnTo>
                  <a:pt x="967584" y="1046822"/>
                </a:lnTo>
                <a:lnTo>
                  <a:pt x="966734" y="1052722"/>
                </a:lnTo>
                <a:close/>
              </a:path>
              <a:path w="1167129" h="2341879">
                <a:moveTo>
                  <a:pt x="998246" y="1052722"/>
                </a:moveTo>
                <a:lnTo>
                  <a:pt x="966734" y="1052722"/>
                </a:lnTo>
                <a:lnTo>
                  <a:pt x="967584" y="1046822"/>
                </a:lnTo>
                <a:lnTo>
                  <a:pt x="968405" y="1039517"/>
                </a:lnTo>
                <a:lnTo>
                  <a:pt x="983865" y="1039517"/>
                </a:lnTo>
                <a:lnTo>
                  <a:pt x="991210" y="1047662"/>
                </a:lnTo>
                <a:lnTo>
                  <a:pt x="998246" y="1052722"/>
                </a:lnTo>
                <a:close/>
              </a:path>
              <a:path w="1167129" h="2341879">
                <a:moveTo>
                  <a:pt x="958631" y="1094437"/>
                </a:moveTo>
                <a:lnTo>
                  <a:pt x="960725" y="1084542"/>
                </a:lnTo>
                <a:lnTo>
                  <a:pt x="967250" y="1046015"/>
                </a:lnTo>
                <a:lnTo>
                  <a:pt x="966734" y="1052722"/>
                </a:lnTo>
                <a:lnTo>
                  <a:pt x="998246" y="1052722"/>
                </a:lnTo>
                <a:lnTo>
                  <a:pt x="1005798" y="1058154"/>
                </a:lnTo>
                <a:lnTo>
                  <a:pt x="1014296" y="1060150"/>
                </a:lnTo>
                <a:lnTo>
                  <a:pt x="1028431" y="1063029"/>
                </a:lnTo>
                <a:lnTo>
                  <a:pt x="1037997" y="1065925"/>
                </a:lnTo>
                <a:lnTo>
                  <a:pt x="1032786" y="1067971"/>
                </a:lnTo>
                <a:lnTo>
                  <a:pt x="1036436" y="1067971"/>
                </a:lnTo>
                <a:lnTo>
                  <a:pt x="999586" y="1078950"/>
                </a:lnTo>
                <a:lnTo>
                  <a:pt x="965202" y="1091868"/>
                </a:lnTo>
                <a:lnTo>
                  <a:pt x="964659" y="1091868"/>
                </a:lnTo>
                <a:lnTo>
                  <a:pt x="960710" y="1093482"/>
                </a:lnTo>
                <a:lnTo>
                  <a:pt x="958631" y="1094437"/>
                </a:lnTo>
                <a:close/>
              </a:path>
              <a:path w="1167129" h="2341879">
                <a:moveTo>
                  <a:pt x="1036436" y="1067971"/>
                </a:moveTo>
                <a:lnTo>
                  <a:pt x="1032786" y="1067971"/>
                </a:lnTo>
                <a:lnTo>
                  <a:pt x="1037742" y="1067129"/>
                </a:lnTo>
                <a:lnTo>
                  <a:pt x="1043033" y="1066052"/>
                </a:lnTo>
                <a:lnTo>
                  <a:pt x="1042892" y="1066258"/>
                </a:lnTo>
                <a:lnTo>
                  <a:pt x="1036436" y="1067971"/>
                </a:lnTo>
                <a:close/>
              </a:path>
              <a:path w="1167129" h="2341879">
                <a:moveTo>
                  <a:pt x="698267" y="2341872"/>
                </a:moveTo>
                <a:lnTo>
                  <a:pt x="658986" y="2339165"/>
                </a:lnTo>
                <a:lnTo>
                  <a:pt x="625578" y="2321904"/>
                </a:lnTo>
                <a:lnTo>
                  <a:pt x="599974" y="2292964"/>
                </a:lnTo>
                <a:lnTo>
                  <a:pt x="586836" y="2257149"/>
                </a:lnTo>
                <a:lnTo>
                  <a:pt x="590826" y="2219264"/>
                </a:lnTo>
                <a:lnTo>
                  <a:pt x="626714" y="2124226"/>
                </a:lnTo>
                <a:lnTo>
                  <a:pt x="644584" y="2076610"/>
                </a:lnTo>
                <a:lnTo>
                  <a:pt x="662376" y="2028927"/>
                </a:lnTo>
                <a:lnTo>
                  <a:pt x="680067" y="1981176"/>
                </a:lnTo>
                <a:lnTo>
                  <a:pt x="697636" y="1933356"/>
                </a:lnTo>
                <a:lnTo>
                  <a:pt x="715061" y="1885463"/>
                </a:lnTo>
                <a:lnTo>
                  <a:pt x="732321" y="1837498"/>
                </a:lnTo>
                <a:lnTo>
                  <a:pt x="749394" y="1789458"/>
                </a:lnTo>
                <a:lnTo>
                  <a:pt x="766259" y="1741342"/>
                </a:lnTo>
                <a:lnTo>
                  <a:pt x="782892" y="1693149"/>
                </a:lnTo>
                <a:lnTo>
                  <a:pt x="799274" y="1644875"/>
                </a:lnTo>
                <a:lnTo>
                  <a:pt x="815382" y="1596521"/>
                </a:lnTo>
                <a:lnTo>
                  <a:pt x="831194" y="1548084"/>
                </a:lnTo>
                <a:lnTo>
                  <a:pt x="846689" y="1499563"/>
                </a:lnTo>
                <a:lnTo>
                  <a:pt x="861845" y="1450956"/>
                </a:lnTo>
                <a:lnTo>
                  <a:pt x="876641" y="1402262"/>
                </a:lnTo>
                <a:lnTo>
                  <a:pt x="891054" y="1353479"/>
                </a:lnTo>
                <a:lnTo>
                  <a:pt x="905063" y="1304605"/>
                </a:lnTo>
                <a:lnTo>
                  <a:pt x="918647" y="1255639"/>
                </a:lnTo>
                <a:lnTo>
                  <a:pt x="931782" y="1206579"/>
                </a:lnTo>
                <a:lnTo>
                  <a:pt x="942241" y="1166136"/>
                </a:lnTo>
                <a:lnTo>
                  <a:pt x="952064" y="1125461"/>
                </a:lnTo>
                <a:lnTo>
                  <a:pt x="958606" y="1094554"/>
                </a:lnTo>
                <a:lnTo>
                  <a:pt x="960756" y="1093613"/>
                </a:lnTo>
                <a:lnTo>
                  <a:pt x="999586" y="1078950"/>
                </a:lnTo>
                <a:lnTo>
                  <a:pt x="1042892" y="1066258"/>
                </a:lnTo>
                <a:lnTo>
                  <a:pt x="1043033" y="1066052"/>
                </a:lnTo>
                <a:lnTo>
                  <a:pt x="1163721" y="1066052"/>
                </a:lnTo>
                <a:lnTo>
                  <a:pt x="1162794" y="1078125"/>
                </a:lnTo>
                <a:lnTo>
                  <a:pt x="1152738" y="1131501"/>
                </a:lnTo>
                <a:lnTo>
                  <a:pt x="1139982" y="1182480"/>
                </a:lnTo>
                <a:lnTo>
                  <a:pt x="1127794" y="1228461"/>
                </a:lnTo>
                <a:lnTo>
                  <a:pt x="1114241" y="1280113"/>
                </a:lnTo>
                <a:lnTo>
                  <a:pt x="1101699" y="1325667"/>
                </a:lnTo>
                <a:lnTo>
                  <a:pt x="1087783" y="1374041"/>
                </a:lnTo>
                <a:lnTo>
                  <a:pt x="1073372" y="1422279"/>
                </a:lnTo>
                <a:lnTo>
                  <a:pt x="1058533" y="1470392"/>
                </a:lnTo>
                <a:lnTo>
                  <a:pt x="1043329" y="1518393"/>
                </a:lnTo>
                <a:lnTo>
                  <a:pt x="1027824" y="1566295"/>
                </a:lnTo>
                <a:lnTo>
                  <a:pt x="1012084" y="1614109"/>
                </a:lnTo>
                <a:lnTo>
                  <a:pt x="996171" y="1661848"/>
                </a:lnTo>
                <a:lnTo>
                  <a:pt x="980306" y="1708996"/>
                </a:lnTo>
                <a:lnTo>
                  <a:pt x="964302" y="1756101"/>
                </a:lnTo>
                <a:lnTo>
                  <a:pt x="948160" y="1803163"/>
                </a:lnTo>
                <a:lnTo>
                  <a:pt x="931879" y="1850181"/>
                </a:lnTo>
                <a:lnTo>
                  <a:pt x="915460" y="1897152"/>
                </a:lnTo>
                <a:lnTo>
                  <a:pt x="898900" y="1944076"/>
                </a:lnTo>
                <a:lnTo>
                  <a:pt x="882200" y="1990951"/>
                </a:lnTo>
                <a:lnTo>
                  <a:pt x="865361" y="2037777"/>
                </a:lnTo>
                <a:lnTo>
                  <a:pt x="848380" y="2084551"/>
                </a:lnTo>
                <a:lnTo>
                  <a:pt x="831258" y="2131272"/>
                </a:lnTo>
                <a:lnTo>
                  <a:pt x="813994" y="2177939"/>
                </a:lnTo>
                <a:lnTo>
                  <a:pt x="796588" y="2224551"/>
                </a:lnTo>
                <a:lnTo>
                  <a:pt x="779040" y="2271106"/>
                </a:lnTo>
                <a:lnTo>
                  <a:pt x="760069" y="2304789"/>
                </a:lnTo>
                <a:lnTo>
                  <a:pt x="732553" y="2329395"/>
                </a:lnTo>
                <a:lnTo>
                  <a:pt x="698267" y="2341872"/>
                </a:lnTo>
                <a:close/>
              </a:path>
              <a:path w="1167129" h="2341879">
                <a:moveTo>
                  <a:pt x="958628" y="1094449"/>
                </a:moveTo>
                <a:lnTo>
                  <a:pt x="960710" y="1093482"/>
                </a:lnTo>
                <a:lnTo>
                  <a:pt x="964659" y="1091868"/>
                </a:lnTo>
                <a:lnTo>
                  <a:pt x="960756" y="1093613"/>
                </a:lnTo>
                <a:lnTo>
                  <a:pt x="958628" y="1094449"/>
                </a:lnTo>
                <a:close/>
              </a:path>
              <a:path w="1167129" h="2341879">
                <a:moveTo>
                  <a:pt x="960756" y="1093613"/>
                </a:moveTo>
                <a:lnTo>
                  <a:pt x="964659" y="1091868"/>
                </a:lnTo>
                <a:lnTo>
                  <a:pt x="965202" y="1091868"/>
                </a:lnTo>
                <a:lnTo>
                  <a:pt x="960756" y="1093613"/>
                </a:lnTo>
                <a:close/>
              </a:path>
              <a:path w="1167129" h="2341879">
                <a:moveTo>
                  <a:pt x="958606" y="1094554"/>
                </a:moveTo>
                <a:lnTo>
                  <a:pt x="960756" y="1093613"/>
                </a:lnTo>
                <a:lnTo>
                  <a:pt x="958606" y="1094554"/>
                </a:lnTo>
                <a:close/>
              </a:path>
              <a:path w="1167129" h="2341879">
                <a:moveTo>
                  <a:pt x="958615" y="1094511"/>
                </a:moveTo>
                <a:lnTo>
                  <a:pt x="958471" y="1094511"/>
                </a:lnTo>
                <a:lnTo>
                  <a:pt x="958628" y="1094449"/>
                </a:lnTo>
                <a:close/>
              </a:path>
              <a:path w="1167129" h="2341879">
                <a:moveTo>
                  <a:pt x="212101" y="1253518"/>
                </a:moveTo>
                <a:lnTo>
                  <a:pt x="201037" y="1253518"/>
                </a:lnTo>
                <a:lnTo>
                  <a:pt x="209412" y="1249805"/>
                </a:lnTo>
                <a:lnTo>
                  <a:pt x="213321" y="1248027"/>
                </a:lnTo>
                <a:lnTo>
                  <a:pt x="212101" y="1253518"/>
                </a:lnTo>
                <a:close/>
              </a:path>
              <a:path w="1167129" h="2341879">
                <a:moveTo>
                  <a:pt x="208849" y="1250026"/>
                </a:moveTo>
                <a:lnTo>
                  <a:pt x="209343" y="1249805"/>
                </a:lnTo>
                <a:lnTo>
                  <a:pt x="208849" y="1250026"/>
                </a:lnTo>
                <a:close/>
              </a:path>
              <a:path w="1167129" h="2341879">
                <a:moveTo>
                  <a:pt x="201037" y="1253518"/>
                </a:moveTo>
                <a:lnTo>
                  <a:pt x="208849" y="1250026"/>
                </a:lnTo>
                <a:lnTo>
                  <a:pt x="209412" y="1249805"/>
                </a:lnTo>
                <a:lnTo>
                  <a:pt x="201037" y="1253518"/>
                </a:lnTo>
                <a:close/>
              </a:path>
              <a:path w="1167129" h="2341879">
                <a:moveTo>
                  <a:pt x="196398" y="1338252"/>
                </a:moveTo>
                <a:lnTo>
                  <a:pt x="194687" y="1338252"/>
                </a:lnTo>
                <a:lnTo>
                  <a:pt x="181316" y="1313353"/>
                </a:lnTo>
                <a:lnTo>
                  <a:pt x="164501" y="1295030"/>
                </a:lnTo>
                <a:lnTo>
                  <a:pt x="144040" y="1283347"/>
                </a:lnTo>
                <a:lnTo>
                  <a:pt x="128237" y="1280113"/>
                </a:lnTo>
                <a:lnTo>
                  <a:pt x="129130" y="1279905"/>
                </a:lnTo>
                <a:lnTo>
                  <a:pt x="123506" y="1278988"/>
                </a:lnTo>
                <a:lnTo>
                  <a:pt x="128230" y="1277933"/>
                </a:lnTo>
                <a:lnTo>
                  <a:pt x="135056" y="1276248"/>
                </a:lnTo>
                <a:lnTo>
                  <a:pt x="172927" y="1264185"/>
                </a:lnTo>
                <a:lnTo>
                  <a:pt x="202864" y="1252373"/>
                </a:lnTo>
                <a:lnTo>
                  <a:pt x="208849" y="1250026"/>
                </a:lnTo>
                <a:lnTo>
                  <a:pt x="201037" y="1253518"/>
                </a:lnTo>
                <a:lnTo>
                  <a:pt x="212101" y="1253518"/>
                </a:lnTo>
                <a:lnTo>
                  <a:pt x="205584" y="1282840"/>
                </a:lnTo>
                <a:lnTo>
                  <a:pt x="198382" y="1321427"/>
                </a:lnTo>
                <a:lnTo>
                  <a:pt x="197557" y="1321427"/>
                </a:lnTo>
                <a:lnTo>
                  <a:pt x="196597" y="1327486"/>
                </a:lnTo>
                <a:lnTo>
                  <a:pt x="196159" y="1332949"/>
                </a:lnTo>
                <a:lnTo>
                  <a:pt x="196839" y="1332949"/>
                </a:lnTo>
                <a:lnTo>
                  <a:pt x="196398" y="1338252"/>
                </a:lnTo>
                <a:close/>
              </a:path>
              <a:path w="1167129" h="2341879">
                <a:moveTo>
                  <a:pt x="123139" y="1279069"/>
                </a:moveTo>
                <a:lnTo>
                  <a:pt x="119732" y="1278372"/>
                </a:lnTo>
                <a:lnTo>
                  <a:pt x="123506" y="1278988"/>
                </a:lnTo>
                <a:lnTo>
                  <a:pt x="123139" y="1279069"/>
                </a:lnTo>
                <a:close/>
              </a:path>
              <a:path w="1167129" h="2341879">
                <a:moveTo>
                  <a:pt x="123506" y="1278988"/>
                </a:moveTo>
                <a:lnTo>
                  <a:pt x="119732" y="1278372"/>
                </a:lnTo>
                <a:lnTo>
                  <a:pt x="126265" y="1278372"/>
                </a:lnTo>
                <a:lnTo>
                  <a:pt x="123506" y="1278988"/>
                </a:lnTo>
                <a:close/>
              </a:path>
              <a:path w="1167129" h="2341879">
                <a:moveTo>
                  <a:pt x="128237" y="1280113"/>
                </a:moveTo>
                <a:lnTo>
                  <a:pt x="123139" y="1279069"/>
                </a:lnTo>
                <a:lnTo>
                  <a:pt x="123506" y="1278988"/>
                </a:lnTo>
                <a:lnTo>
                  <a:pt x="129130" y="1279905"/>
                </a:lnTo>
                <a:lnTo>
                  <a:pt x="128237" y="1280113"/>
                </a:lnTo>
                <a:close/>
              </a:path>
              <a:path w="1167129" h="2341879">
                <a:moveTo>
                  <a:pt x="116122" y="1281438"/>
                </a:moveTo>
                <a:lnTo>
                  <a:pt x="121370" y="1279464"/>
                </a:lnTo>
                <a:lnTo>
                  <a:pt x="123139" y="1279069"/>
                </a:lnTo>
                <a:lnTo>
                  <a:pt x="128237" y="1280113"/>
                </a:lnTo>
                <a:lnTo>
                  <a:pt x="123318" y="1281256"/>
                </a:lnTo>
                <a:lnTo>
                  <a:pt x="116122" y="1281438"/>
                </a:lnTo>
                <a:close/>
              </a:path>
              <a:path w="1167129" h="2341879">
                <a:moveTo>
                  <a:pt x="134713" y="1281438"/>
                </a:moveTo>
                <a:lnTo>
                  <a:pt x="116122" y="1281438"/>
                </a:lnTo>
                <a:lnTo>
                  <a:pt x="123318" y="1281256"/>
                </a:lnTo>
                <a:lnTo>
                  <a:pt x="128237" y="1280113"/>
                </a:lnTo>
                <a:lnTo>
                  <a:pt x="134713" y="1281438"/>
                </a:lnTo>
                <a:close/>
              </a:path>
              <a:path w="1167129" h="2341879">
                <a:moveTo>
                  <a:pt x="196159" y="1332949"/>
                </a:moveTo>
                <a:lnTo>
                  <a:pt x="196606" y="1327427"/>
                </a:lnTo>
                <a:lnTo>
                  <a:pt x="197557" y="1321427"/>
                </a:lnTo>
                <a:lnTo>
                  <a:pt x="197216" y="1327486"/>
                </a:lnTo>
                <a:lnTo>
                  <a:pt x="196159" y="1332949"/>
                </a:lnTo>
                <a:close/>
              </a:path>
              <a:path w="1167129" h="2341879">
                <a:moveTo>
                  <a:pt x="197228" y="1327427"/>
                </a:moveTo>
                <a:lnTo>
                  <a:pt x="197557" y="1321427"/>
                </a:lnTo>
                <a:lnTo>
                  <a:pt x="198382" y="1321427"/>
                </a:lnTo>
                <a:lnTo>
                  <a:pt x="197228" y="1327427"/>
                </a:lnTo>
                <a:close/>
              </a:path>
              <a:path w="1167129" h="2341879">
                <a:moveTo>
                  <a:pt x="196839" y="1332949"/>
                </a:moveTo>
                <a:lnTo>
                  <a:pt x="196159" y="1332949"/>
                </a:lnTo>
                <a:lnTo>
                  <a:pt x="197228" y="1327427"/>
                </a:lnTo>
                <a:lnTo>
                  <a:pt x="197075" y="1330213"/>
                </a:lnTo>
                <a:lnTo>
                  <a:pt x="196839" y="1332949"/>
                </a:lnTo>
                <a:close/>
              </a:path>
              <a:path w="1167129" h="2341879">
                <a:moveTo>
                  <a:pt x="195448" y="1355058"/>
                </a:moveTo>
                <a:lnTo>
                  <a:pt x="193541" y="1346965"/>
                </a:lnTo>
                <a:lnTo>
                  <a:pt x="192591" y="1337280"/>
                </a:lnTo>
                <a:lnTo>
                  <a:pt x="194687" y="1338252"/>
                </a:lnTo>
                <a:lnTo>
                  <a:pt x="196398" y="1338252"/>
                </a:lnTo>
                <a:lnTo>
                  <a:pt x="196033" y="1342964"/>
                </a:lnTo>
                <a:lnTo>
                  <a:pt x="196224" y="1349314"/>
                </a:lnTo>
                <a:lnTo>
                  <a:pt x="195448" y="1355058"/>
                </a:lnTo>
                <a:close/>
              </a:path>
              <a:path w="1167129" h="2341879">
                <a:moveTo>
                  <a:pt x="194687" y="1338252"/>
                </a:moveTo>
                <a:lnTo>
                  <a:pt x="192591" y="1337280"/>
                </a:lnTo>
                <a:lnTo>
                  <a:pt x="194165" y="1337280"/>
                </a:lnTo>
                <a:lnTo>
                  <a:pt x="194687" y="1338252"/>
                </a:lnTo>
                <a:close/>
              </a:path>
            </a:pathLst>
          </a:custGeom>
          <a:solidFill>
            <a:srgbClr val="ED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07527" y="1187445"/>
            <a:ext cx="1534795" cy="629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50" spc="-10" dirty="0"/>
              <a:t>Схема</a:t>
            </a:r>
            <a:endParaRPr sz="3950"/>
          </a:p>
        </p:txBody>
      </p:sp>
      <p:sp>
        <p:nvSpPr>
          <p:cNvPr id="8" name="object 8"/>
          <p:cNvSpPr txBox="1"/>
          <p:nvPr/>
        </p:nvSpPr>
        <p:spPr>
          <a:xfrm>
            <a:off x="4921785" y="4326604"/>
            <a:ext cx="849630" cy="1852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4940" marR="5080" indent="-142875">
              <a:lnSpc>
                <a:spcPct val="130200"/>
              </a:lnSpc>
              <a:spcBef>
                <a:spcPts val="90"/>
              </a:spcBef>
            </a:pPr>
            <a:r>
              <a:rPr sz="2900" b="1" spc="-20" dirty="0">
                <a:solidFill>
                  <a:srgbClr val="0E3256"/>
                </a:solidFill>
                <a:latin typeface="Trebuchet MS"/>
                <a:cs typeface="Trebuchet MS"/>
              </a:rPr>
              <a:t>соль </a:t>
            </a:r>
            <a:r>
              <a:rPr sz="2900" b="1" spc="-25" dirty="0">
                <a:solidFill>
                  <a:srgbClr val="0E3256"/>
                </a:solidFill>
                <a:latin typeface="Trebuchet MS"/>
                <a:cs typeface="Trebuchet MS"/>
              </a:rPr>
              <a:t>ми</a:t>
            </a:r>
            <a:endParaRPr sz="2900">
              <a:latin typeface="Trebuchet MS"/>
              <a:cs typeface="Trebuchet MS"/>
            </a:endParaRPr>
          </a:p>
          <a:p>
            <a:pPr marL="179070">
              <a:lnSpc>
                <a:spcPct val="100000"/>
              </a:lnSpc>
              <a:spcBef>
                <a:spcPts val="1845"/>
              </a:spcBef>
            </a:pPr>
            <a:r>
              <a:rPr sz="2900" b="1" spc="-25" dirty="0">
                <a:solidFill>
                  <a:srgbClr val="0E3256"/>
                </a:solidFill>
                <a:latin typeface="Trebuchet MS"/>
                <a:cs typeface="Trebuchet MS"/>
              </a:rPr>
              <a:t>до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5535" y="2329232"/>
            <a:ext cx="2654872" cy="2400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0607" y="2986452"/>
            <a:ext cx="5408930" cy="100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0400" marR="5080" indent="-1918335">
              <a:lnSpc>
                <a:spcPct val="109000"/>
              </a:lnSpc>
              <a:spcBef>
                <a:spcPts val="95"/>
              </a:spcBef>
            </a:pPr>
            <a:r>
              <a:rPr sz="2950" b="1" spc="-25" dirty="0">
                <a:solidFill>
                  <a:srgbClr val="0E3256"/>
                </a:solidFill>
                <a:latin typeface="Trebuchet MS"/>
                <a:cs typeface="Trebuchet MS"/>
              </a:rPr>
              <a:t>Необходимо</a:t>
            </a:r>
            <a:r>
              <a:rPr sz="295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45" dirty="0">
                <a:solidFill>
                  <a:srgbClr val="0E3256"/>
                </a:solidFill>
                <a:latin typeface="Trebuchet MS"/>
                <a:cs typeface="Trebuchet MS"/>
              </a:rPr>
              <a:t>выбрать</a:t>
            </a:r>
            <a:r>
              <a:rPr sz="2950" b="1" spc="-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30" dirty="0">
                <a:solidFill>
                  <a:srgbClr val="0E3256"/>
                </a:solidFill>
                <a:latin typeface="Trebuchet MS"/>
                <a:cs typeface="Trebuchet MS"/>
              </a:rPr>
              <a:t>лишний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предмет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2819" y="2070618"/>
            <a:ext cx="539432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3.Музыкальные</a:t>
            </a:r>
            <a:r>
              <a:rPr sz="2900" b="1" spc="31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инструменты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9752" y="773506"/>
            <a:ext cx="1146175" cy="6009640"/>
            <a:chOff x="5179752" y="773506"/>
            <a:chExt cx="1146175" cy="6009640"/>
          </a:xfrm>
        </p:grpSpPr>
        <p:sp>
          <p:nvSpPr>
            <p:cNvPr id="3" name="object 3"/>
            <p:cNvSpPr/>
            <p:nvPr/>
          </p:nvSpPr>
          <p:spPr>
            <a:xfrm>
              <a:off x="6322568" y="773506"/>
              <a:ext cx="0" cy="6009640"/>
            </a:xfrm>
            <a:custGeom>
              <a:avLst/>
              <a:gdLst/>
              <a:ahLst/>
              <a:cxnLst/>
              <a:rect l="l" t="t" r="r" b="b"/>
              <a:pathLst>
                <a:path h="6009640">
                  <a:moveTo>
                    <a:pt x="0" y="0"/>
                  </a:moveTo>
                  <a:lnTo>
                    <a:pt x="0" y="6009487"/>
                  </a:lnTo>
                </a:path>
              </a:pathLst>
            </a:custGeom>
            <a:ln w="5569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9752" y="2224036"/>
              <a:ext cx="1107194" cy="240511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838200" y="1968500"/>
            <a:ext cx="4100829" cy="4564380"/>
            <a:chOff x="838200" y="1968500"/>
            <a:chExt cx="4100829" cy="45643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3202" y="4133139"/>
              <a:ext cx="1765545" cy="23996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968500"/>
              <a:ext cx="2652420" cy="229406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0700" y="2807538"/>
            <a:ext cx="3220579" cy="26407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75938" y="1187445"/>
            <a:ext cx="3792854" cy="629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50" spc="-45" dirty="0"/>
              <a:t>Классификация</a:t>
            </a:r>
            <a:endParaRPr sz="39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4652" y="2106866"/>
            <a:ext cx="1612408" cy="28067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8499" y="2986452"/>
            <a:ext cx="6373495" cy="100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7350" marR="5080" indent="-1645285">
              <a:lnSpc>
                <a:spcPct val="109000"/>
              </a:lnSpc>
              <a:spcBef>
                <a:spcPts val="95"/>
              </a:spcBef>
            </a:pPr>
            <a:r>
              <a:rPr sz="2950" b="1" spc="-25" dirty="0">
                <a:solidFill>
                  <a:srgbClr val="0E3256"/>
                </a:solidFill>
                <a:latin typeface="Trebuchet MS"/>
                <a:cs typeface="Trebuchet MS"/>
              </a:rPr>
              <a:t>Необходимо</a:t>
            </a:r>
            <a:r>
              <a:rPr sz="295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из</a:t>
            </a:r>
            <a:r>
              <a:rPr sz="295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40" dirty="0">
                <a:solidFill>
                  <a:srgbClr val="0E3256"/>
                </a:solidFill>
                <a:latin typeface="Trebuchet MS"/>
                <a:cs typeface="Trebuchet MS"/>
              </a:rPr>
              <a:t>перепутанных</a:t>
            </a:r>
            <a:r>
              <a:rPr sz="2950" b="1" spc="-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20" dirty="0">
                <a:solidFill>
                  <a:srgbClr val="0E3256"/>
                </a:solidFill>
                <a:latin typeface="Trebuchet MS"/>
                <a:cs typeface="Trebuchet MS"/>
              </a:rPr>
              <a:t>слов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составить</a:t>
            </a:r>
            <a:r>
              <a:rPr sz="2950" b="1" spc="9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песню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8687" y="2070618"/>
            <a:ext cx="3923029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4.Музыкальная</a:t>
            </a:r>
            <a:r>
              <a:rPr sz="2900" b="1" spc="10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песня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2567" y="773506"/>
            <a:ext cx="0" cy="6009640"/>
          </a:xfrm>
          <a:custGeom>
            <a:avLst/>
            <a:gdLst/>
            <a:ahLst/>
            <a:cxnLst/>
            <a:rect l="l" t="t" r="r" b="b"/>
            <a:pathLst>
              <a:path h="6009640">
                <a:moveTo>
                  <a:pt x="0" y="0"/>
                </a:moveTo>
                <a:lnTo>
                  <a:pt x="0" y="6009487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7253" y="1271712"/>
            <a:ext cx="4027170" cy="629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50" spc="-10" dirty="0"/>
              <a:t>Систематизация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1017834" y="2279229"/>
            <a:ext cx="8726805" cy="2631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37765" indent="225425">
              <a:lnSpc>
                <a:spcPct val="108400"/>
              </a:lnSpc>
              <a:spcBef>
                <a:spcPts val="90"/>
              </a:spcBef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Хмурый</a:t>
            </a:r>
            <a:r>
              <a:rPr sz="2900" b="1" spc="-9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от</a:t>
            </a:r>
            <a:r>
              <a:rPr sz="2900" b="1" spc="-9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35" dirty="0">
                <a:solidFill>
                  <a:srgbClr val="0E3256"/>
                </a:solidFill>
                <a:latin typeface="Trebuchet MS"/>
                <a:cs typeface="Trebuchet MS"/>
              </a:rPr>
              <a:t>светлей</a:t>
            </a:r>
            <a:r>
              <a:rPr sz="2900" b="1" spc="-9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улыбки</a:t>
            </a:r>
            <a:r>
              <a:rPr sz="2900" b="1" spc="-9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20" dirty="0">
                <a:solidFill>
                  <a:srgbClr val="0E3256"/>
                </a:solidFill>
                <a:latin typeface="Trebuchet MS"/>
                <a:cs typeface="Trebuchet MS"/>
              </a:rPr>
              <a:t>день </a:t>
            </a:r>
            <a:r>
              <a:rPr sz="2900" b="1" spc="135" dirty="0">
                <a:solidFill>
                  <a:srgbClr val="0E3256"/>
                </a:solidFill>
                <a:latin typeface="Trebuchet MS"/>
                <a:cs typeface="Trebuchet MS"/>
              </a:rPr>
              <a:t>В</a:t>
            </a:r>
            <a:r>
              <a:rPr sz="290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75" dirty="0">
                <a:solidFill>
                  <a:srgbClr val="0E3256"/>
                </a:solidFill>
                <a:latin typeface="Trebuchet MS"/>
                <a:cs typeface="Trebuchet MS"/>
              </a:rPr>
              <a:t>небе</a:t>
            </a:r>
            <a:r>
              <a:rPr sz="290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от</a:t>
            </a:r>
            <a:r>
              <a:rPr sz="2900" b="1" spc="-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20" dirty="0">
                <a:solidFill>
                  <a:srgbClr val="0E3256"/>
                </a:solidFill>
                <a:latin typeface="Trebuchet MS"/>
                <a:cs typeface="Trebuchet MS"/>
              </a:rPr>
              <a:t>проснется</a:t>
            </a:r>
            <a:r>
              <a:rPr sz="290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30" dirty="0">
                <a:solidFill>
                  <a:srgbClr val="0E3256"/>
                </a:solidFill>
                <a:latin typeface="Trebuchet MS"/>
                <a:cs typeface="Trebuchet MS"/>
              </a:rPr>
              <a:t>радуга</a:t>
            </a:r>
            <a:r>
              <a:rPr sz="290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улыбка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rebuchet MS"/>
              <a:cs typeface="Trebuchet MS"/>
            </a:endParaRPr>
          </a:p>
          <a:p>
            <a:pPr marL="2773680" marR="5080" indent="-156845">
              <a:lnSpc>
                <a:spcPct val="108400"/>
              </a:lnSpc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Холодно</a:t>
            </a:r>
            <a:r>
              <a:rPr sz="290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35" dirty="0">
                <a:solidFill>
                  <a:srgbClr val="0E3256"/>
                </a:solidFill>
                <a:latin typeface="Trebuchet MS"/>
                <a:cs typeface="Trebuchet MS"/>
              </a:rPr>
              <a:t>ёлочке</a:t>
            </a:r>
            <a:r>
              <a:rPr sz="290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зимой</a:t>
            </a:r>
            <a:r>
              <a:rPr sz="290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маленькой </a:t>
            </a:r>
            <a:r>
              <a:rPr sz="2900" b="1" spc="280" dirty="0">
                <a:solidFill>
                  <a:srgbClr val="0E3256"/>
                </a:solidFill>
                <a:latin typeface="Trebuchet MS"/>
                <a:cs typeface="Trebuchet MS"/>
              </a:rPr>
              <a:t>Мы</a:t>
            </a:r>
            <a:r>
              <a:rPr sz="2900" b="1" spc="-13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75" dirty="0">
                <a:solidFill>
                  <a:srgbClr val="0E3256"/>
                </a:solidFill>
                <a:latin typeface="Trebuchet MS"/>
                <a:cs typeface="Trebuchet MS"/>
              </a:rPr>
              <a:t>в</a:t>
            </a:r>
            <a:r>
              <a:rPr sz="2900" b="1" spc="-13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70" dirty="0">
                <a:solidFill>
                  <a:srgbClr val="0E3256"/>
                </a:solidFill>
                <a:latin typeface="Trebuchet MS"/>
                <a:cs typeface="Trebuchet MS"/>
              </a:rPr>
              <a:t>лесу</a:t>
            </a:r>
            <a:r>
              <a:rPr sz="290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из</a:t>
            </a:r>
            <a:r>
              <a:rPr sz="290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дома</a:t>
            </a:r>
            <a:r>
              <a:rPr sz="290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50" dirty="0">
                <a:solidFill>
                  <a:srgbClr val="0E3256"/>
                </a:solidFill>
                <a:latin typeface="Trebuchet MS"/>
                <a:cs typeface="Trebuchet MS"/>
              </a:rPr>
              <a:t>елочку</a:t>
            </a:r>
            <a:r>
              <a:rPr sz="290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взяли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7560" y="2244274"/>
            <a:ext cx="1985429" cy="2705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3448" y="2962246"/>
            <a:ext cx="6068695" cy="149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9000"/>
              </a:lnSpc>
              <a:spcBef>
                <a:spcPts val="95"/>
              </a:spcBef>
            </a:pPr>
            <a:r>
              <a:rPr sz="2950" b="1" spc="-25" dirty="0">
                <a:solidFill>
                  <a:srgbClr val="0E3256"/>
                </a:solidFill>
                <a:latin typeface="Trebuchet MS"/>
                <a:cs typeface="Trebuchet MS"/>
              </a:rPr>
              <a:t>Необходимо</a:t>
            </a:r>
            <a:r>
              <a:rPr sz="2950" b="1" spc="-13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определить </a:t>
            </a:r>
            <a:r>
              <a:rPr sz="2950" b="1" spc="-20" dirty="0">
                <a:solidFill>
                  <a:srgbClr val="0E3256"/>
                </a:solidFill>
                <a:latin typeface="Trebuchet MS"/>
                <a:cs typeface="Trebuchet MS"/>
              </a:rPr>
              <a:t>правильную</a:t>
            </a:r>
            <a:r>
              <a:rPr sz="2950" b="1" spc="-17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последовательность </a:t>
            </a:r>
            <a:r>
              <a:rPr sz="2950" b="1" spc="-35" dirty="0">
                <a:solidFill>
                  <a:srgbClr val="0E3256"/>
                </a:solidFill>
                <a:latin typeface="Trebuchet MS"/>
                <a:cs typeface="Trebuchet MS"/>
              </a:rPr>
              <a:t>действий</a:t>
            </a:r>
            <a:r>
              <a:rPr sz="2950" b="1" spc="-7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95" dirty="0">
                <a:solidFill>
                  <a:srgbClr val="0E3256"/>
                </a:solidFill>
                <a:latin typeface="Trebuchet MS"/>
                <a:cs typeface="Trebuchet MS"/>
              </a:rPr>
              <a:t>и</a:t>
            </a:r>
            <a:r>
              <a:rPr sz="2950" b="1" spc="-7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составить</a:t>
            </a:r>
            <a:r>
              <a:rPr sz="2950" b="1" spc="-7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рассказ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6762" y="2070618"/>
            <a:ext cx="440499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5.Музыкальный</a:t>
            </a:r>
            <a:r>
              <a:rPr sz="2900" b="1" spc="31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рассказ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6700" y="773506"/>
            <a:ext cx="5080000" cy="6012815"/>
            <a:chOff x="2806700" y="773506"/>
            <a:chExt cx="5080000" cy="6012815"/>
          </a:xfrm>
        </p:grpSpPr>
        <p:sp>
          <p:nvSpPr>
            <p:cNvPr id="3" name="object 3"/>
            <p:cNvSpPr/>
            <p:nvPr/>
          </p:nvSpPr>
          <p:spPr>
            <a:xfrm>
              <a:off x="6322567" y="773506"/>
              <a:ext cx="0" cy="6009640"/>
            </a:xfrm>
            <a:custGeom>
              <a:avLst/>
              <a:gdLst/>
              <a:ahLst/>
              <a:cxnLst/>
              <a:rect l="l" t="t" r="r" b="b"/>
              <a:pathLst>
                <a:path h="6009640">
                  <a:moveTo>
                    <a:pt x="0" y="0"/>
                  </a:moveTo>
                  <a:lnTo>
                    <a:pt x="0" y="6009487"/>
                  </a:lnTo>
                </a:path>
              </a:pathLst>
            </a:custGeom>
            <a:ln w="5569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6700" y="1372247"/>
              <a:ext cx="5080000" cy="54135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6507" y="727337"/>
            <a:ext cx="5106670" cy="629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50" spc="-10" dirty="0"/>
              <a:t>Последовательность</a:t>
            </a:r>
            <a:endParaRPr sz="39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400" y="2108200"/>
            <a:ext cx="1899292" cy="29950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8372" y="2962252"/>
            <a:ext cx="5698490" cy="100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4010" marR="5080" indent="-1591945">
              <a:lnSpc>
                <a:spcPct val="109000"/>
              </a:lnSpc>
              <a:spcBef>
                <a:spcPts val="95"/>
              </a:spcBef>
            </a:pPr>
            <a:r>
              <a:rPr sz="2950" b="1" spc="-25" dirty="0">
                <a:solidFill>
                  <a:srgbClr val="0E3256"/>
                </a:solidFill>
                <a:latin typeface="Trebuchet MS"/>
                <a:cs typeface="Trebuchet MS"/>
              </a:rPr>
              <a:t>Необходимо</a:t>
            </a:r>
            <a:r>
              <a:rPr sz="295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20" dirty="0">
                <a:solidFill>
                  <a:srgbClr val="0E3256"/>
                </a:solidFill>
                <a:latin typeface="Trebuchet MS"/>
                <a:cs typeface="Trebuchet MS"/>
              </a:rPr>
              <a:t>начертить</a:t>
            </a:r>
            <a:r>
              <a:rPr sz="2950" b="1" spc="-13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0" dirty="0">
                <a:solidFill>
                  <a:srgbClr val="0E3256"/>
                </a:solidFill>
                <a:latin typeface="Trebuchet MS"/>
                <a:cs typeface="Trebuchet MS"/>
              </a:rPr>
              <a:t>линии</a:t>
            </a:r>
            <a:r>
              <a:rPr sz="2950" b="1" spc="-13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50" dirty="0">
                <a:solidFill>
                  <a:srgbClr val="0E3256"/>
                </a:solidFill>
                <a:latin typeface="Trebuchet MS"/>
                <a:cs typeface="Trebuchet MS"/>
              </a:rPr>
              <a:t>и </a:t>
            </a:r>
            <a:r>
              <a:rPr sz="2950" b="1" spc="45" dirty="0">
                <a:solidFill>
                  <a:srgbClr val="0E3256"/>
                </a:solidFill>
                <a:latin typeface="Trebuchet MS"/>
                <a:cs typeface="Trebuchet MS"/>
              </a:rPr>
              <a:t>выбрать</a:t>
            </a:r>
            <a:r>
              <a:rPr sz="295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20" dirty="0">
                <a:solidFill>
                  <a:srgbClr val="0E3256"/>
                </a:solidFill>
                <a:latin typeface="Trebuchet MS"/>
                <a:cs typeface="Trebuchet MS"/>
              </a:rPr>
              <a:t>цвет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0202" y="2070625"/>
            <a:ext cx="3602990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-45" dirty="0">
                <a:solidFill>
                  <a:srgbClr val="0E3256"/>
                </a:solidFill>
                <a:latin typeface="Trebuchet MS"/>
                <a:cs typeface="Trebuchet MS"/>
              </a:rPr>
              <a:t>6.Слушание</a:t>
            </a:r>
            <a:r>
              <a:rPr sz="2900" b="1" spc="-13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музыки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2567" y="773506"/>
            <a:ext cx="0" cy="6009640"/>
          </a:xfrm>
          <a:custGeom>
            <a:avLst/>
            <a:gdLst/>
            <a:ahLst/>
            <a:cxnLst/>
            <a:rect l="l" t="t" r="r" b="b"/>
            <a:pathLst>
              <a:path h="6009640">
                <a:moveTo>
                  <a:pt x="0" y="0"/>
                </a:moveTo>
                <a:lnTo>
                  <a:pt x="0" y="6009487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833" y="2692057"/>
            <a:ext cx="4277995" cy="395605"/>
          </a:xfrm>
          <a:custGeom>
            <a:avLst/>
            <a:gdLst/>
            <a:ahLst/>
            <a:cxnLst/>
            <a:rect l="l" t="t" r="r" b="b"/>
            <a:pathLst>
              <a:path w="4277995" h="395605">
                <a:moveTo>
                  <a:pt x="39839" y="336791"/>
                </a:moveTo>
                <a:lnTo>
                  <a:pt x="33832" y="336791"/>
                </a:lnTo>
                <a:lnTo>
                  <a:pt x="19025" y="334828"/>
                </a:lnTo>
                <a:lnTo>
                  <a:pt x="8453" y="328936"/>
                </a:lnTo>
                <a:lnTo>
                  <a:pt x="2112" y="319110"/>
                </a:lnTo>
                <a:lnTo>
                  <a:pt x="0" y="305346"/>
                </a:lnTo>
                <a:lnTo>
                  <a:pt x="0" y="297853"/>
                </a:lnTo>
                <a:lnTo>
                  <a:pt x="51656" y="252549"/>
                </a:lnTo>
                <a:lnTo>
                  <a:pt x="92643" y="221968"/>
                </a:lnTo>
                <a:lnTo>
                  <a:pt x="134223" y="193361"/>
                </a:lnTo>
                <a:lnTo>
                  <a:pt x="176399" y="166725"/>
                </a:lnTo>
                <a:lnTo>
                  <a:pt x="219168" y="142063"/>
                </a:lnTo>
                <a:lnTo>
                  <a:pt x="262837" y="119229"/>
                </a:lnTo>
                <a:lnTo>
                  <a:pt x="306489" y="98656"/>
                </a:lnTo>
                <a:lnTo>
                  <a:pt x="351040" y="79912"/>
                </a:lnTo>
                <a:lnTo>
                  <a:pt x="396185" y="63141"/>
                </a:lnTo>
                <a:lnTo>
                  <a:pt x="441924" y="48342"/>
                </a:lnTo>
                <a:lnTo>
                  <a:pt x="488256" y="35517"/>
                </a:lnTo>
                <a:lnTo>
                  <a:pt x="535182" y="24665"/>
                </a:lnTo>
                <a:lnTo>
                  <a:pt x="582702" y="15785"/>
                </a:lnTo>
                <a:lnTo>
                  <a:pt x="630815" y="8879"/>
                </a:lnTo>
                <a:lnTo>
                  <a:pt x="679521" y="3946"/>
                </a:lnTo>
                <a:lnTo>
                  <a:pt x="728820" y="986"/>
                </a:lnTo>
                <a:lnTo>
                  <a:pt x="778713" y="0"/>
                </a:lnTo>
                <a:lnTo>
                  <a:pt x="827528" y="421"/>
                </a:lnTo>
                <a:lnTo>
                  <a:pt x="876906" y="1685"/>
                </a:lnTo>
                <a:lnTo>
                  <a:pt x="926848" y="3792"/>
                </a:lnTo>
                <a:lnTo>
                  <a:pt x="977354" y="6740"/>
                </a:lnTo>
                <a:lnTo>
                  <a:pt x="1028424" y="10531"/>
                </a:lnTo>
                <a:lnTo>
                  <a:pt x="1080058" y="15163"/>
                </a:lnTo>
                <a:lnTo>
                  <a:pt x="1132256" y="20637"/>
                </a:lnTo>
                <a:lnTo>
                  <a:pt x="1185019" y="26952"/>
                </a:lnTo>
                <a:lnTo>
                  <a:pt x="1238345" y="34107"/>
                </a:lnTo>
                <a:lnTo>
                  <a:pt x="1292236" y="42104"/>
                </a:lnTo>
                <a:lnTo>
                  <a:pt x="1346691" y="50940"/>
                </a:lnTo>
                <a:lnTo>
                  <a:pt x="1401711" y="60617"/>
                </a:lnTo>
                <a:lnTo>
                  <a:pt x="729056" y="60617"/>
                </a:lnTo>
                <a:lnTo>
                  <a:pt x="683635" y="61814"/>
                </a:lnTo>
                <a:lnTo>
                  <a:pt x="638253" y="65405"/>
                </a:lnTo>
                <a:lnTo>
                  <a:pt x="592911" y="71391"/>
                </a:lnTo>
                <a:lnTo>
                  <a:pt x="547608" y="79772"/>
                </a:lnTo>
                <a:lnTo>
                  <a:pt x="502345" y="90547"/>
                </a:lnTo>
                <a:lnTo>
                  <a:pt x="457121" y="103716"/>
                </a:lnTo>
                <a:lnTo>
                  <a:pt x="411937" y="119280"/>
                </a:lnTo>
                <a:lnTo>
                  <a:pt x="366792" y="137238"/>
                </a:lnTo>
                <a:lnTo>
                  <a:pt x="321687" y="157591"/>
                </a:lnTo>
                <a:lnTo>
                  <a:pt x="276621" y="180339"/>
                </a:lnTo>
                <a:lnTo>
                  <a:pt x="231596" y="205481"/>
                </a:lnTo>
                <a:lnTo>
                  <a:pt x="186610" y="233018"/>
                </a:lnTo>
                <a:lnTo>
                  <a:pt x="141664" y="262949"/>
                </a:lnTo>
                <a:lnTo>
                  <a:pt x="96758" y="295276"/>
                </a:lnTo>
                <a:lnTo>
                  <a:pt x="51892" y="329996"/>
                </a:lnTo>
                <a:lnTo>
                  <a:pt x="45885" y="334505"/>
                </a:lnTo>
                <a:lnTo>
                  <a:pt x="39839" y="336791"/>
                </a:lnTo>
                <a:close/>
              </a:path>
              <a:path w="4277995" h="395605">
                <a:moveTo>
                  <a:pt x="3764045" y="235737"/>
                </a:moveTo>
                <a:lnTo>
                  <a:pt x="2731198" y="235737"/>
                </a:lnTo>
                <a:lnTo>
                  <a:pt x="2788730" y="235517"/>
                </a:lnTo>
                <a:lnTo>
                  <a:pt x="2902273" y="233762"/>
                </a:lnTo>
                <a:lnTo>
                  <a:pt x="3013789" y="230251"/>
                </a:lnTo>
                <a:lnTo>
                  <a:pt x="3123278" y="224985"/>
                </a:lnTo>
                <a:lnTo>
                  <a:pt x="3230741" y="217962"/>
                </a:lnTo>
                <a:lnTo>
                  <a:pt x="3336177" y="209184"/>
                </a:lnTo>
                <a:lnTo>
                  <a:pt x="3439586" y="198650"/>
                </a:lnTo>
                <a:lnTo>
                  <a:pt x="3540969" y="186359"/>
                </a:lnTo>
                <a:lnTo>
                  <a:pt x="3590900" y="179555"/>
                </a:lnTo>
                <a:lnTo>
                  <a:pt x="3640325" y="172312"/>
                </a:lnTo>
                <a:lnTo>
                  <a:pt x="3689243" y="164630"/>
                </a:lnTo>
                <a:lnTo>
                  <a:pt x="3737655" y="156509"/>
                </a:lnTo>
                <a:lnTo>
                  <a:pt x="3785560" y="147949"/>
                </a:lnTo>
                <a:lnTo>
                  <a:pt x="3832958" y="138949"/>
                </a:lnTo>
                <a:lnTo>
                  <a:pt x="3879849" y="129511"/>
                </a:lnTo>
                <a:lnTo>
                  <a:pt x="3926234" y="119633"/>
                </a:lnTo>
                <a:lnTo>
                  <a:pt x="3972113" y="109316"/>
                </a:lnTo>
                <a:lnTo>
                  <a:pt x="4017485" y="98559"/>
                </a:lnTo>
                <a:lnTo>
                  <a:pt x="4062350" y="87364"/>
                </a:lnTo>
                <a:lnTo>
                  <a:pt x="4106708" y="75729"/>
                </a:lnTo>
                <a:lnTo>
                  <a:pt x="4150560" y="63655"/>
                </a:lnTo>
                <a:lnTo>
                  <a:pt x="4193906" y="51141"/>
                </a:lnTo>
                <a:lnTo>
                  <a:pt x="4236745" y="38188"/>
                </a:lnTo>
                <a:lnTo>
                  <a:pt x="4254516" y="35943"/>
                </a:lnTo>
                <a:lnTo>
                  <a:pt x="4267212" y="40428"/>
                </a:lnTo>
                <a:lnTo>
                  <a:pt x="4274832" y="51645"/>
                </a:lnTo>
                <a:lnTo>
                  <a:pt x="4277372" y="69595"/>
                </a:lnTo>
                <a:lnTo>
                  <a:pt x="4275959" y="78844"/>
                </a:lnTo>
                <a:lnTo>
                  <a:pt x="4078382" y="149898"/>
                </a:lnTo>
                <a:lnTo>
                  <a:pt x="3964148" y="182558"/>
                </a:lnTo>
                <a:lnTo>
                  <a:pt x="3852611" y="212883"/>
                </a:lnTo>
                <a:lnTo>
                  <a:pt x="3764045" y="235737"/>
                </a:lnTo>
                <a:close/>
              </a:path>
              <a:path w="4277995" h="395605">
                <a:moveTo>
                  <a:pt x="2686050" y="395084"/>
                </a:moveTo>
                <a:lnTo>
                  <a:pt x="2642559" y="394695"/>
                </a:lnTo>
                <a:lnTo>
                  <a:pt x="2598166" y="393530"/>
                </a:lnTo>
                <a:lnTo>
                  <a:pt x="2552872" y="391588"/>
                </a:lnTo>
                <a:lnTo>
                  <a:pt x="2506676" y="388868"/>
                </a:lnTo>
                <a:lnTo>
                  <a:pt x="2459578" y="385371"/>
                </a:lnTo>
                <a:lnTo>
                  <a:pt x="2411578" y="381096"/>
                </a:lnTo>
                <a:lnTo>
                  <a:pt x="2362675" y="376043"/>
                </a:lnTo>
                <a:lnTo>
                  <a:pt x="2312870" y="370211"/>
                </a:lnTo>
                <a:lnTo>
                  <a:pt x="2262161" y="363600"/>
                </a:lnTo>
                <a:lnTo>
                  <a:pt x="2210549" y="356211"/>
                </a:lnTo>
                <a:lnTo>
                  <a:pt x="2158034" y="348042"/>
                </a:lnTo>
                <a:lnTo>
                  <a:pt x="2104615" y="339093"/>
                </a:lnTo>
                <a:lnTo>
                  <a:pt x="2050292" y="329365"/>
                </a:lnTo>
                <a:lnTo>
                  <a:pt x="1927078" y="305266"/>
                </a:lnTo>
                <a:lnTo>
                  <a:pt x="1857665" y="289967"/>
                </a:lnTo>
                <a:lnTo>
                  <a:pt x="1195447" y="132982"/>
                </a:lnTo>
                <a:lnTo>
                  <a:pt x="1134533" y="119229"/>
                </a:lnTo>
                <a:lnTo>
                  <a:pt x="1076792" y="106925"/>
                </a:lnTo>
                <a:lnTo>
                  <a:pt x="1022223" y="96070"/>
                </a:lnTo>
                <a:lnTo>
                  <a:pt x="970826" y="86663"/>
                </a:lnTo>
                <a:lnTo>
                  <a:pt x="922602" y="78703"/>
                </a:lnTo>
                <a:lnTo>
                  <a:pt x="877550" y="72191"/>
                </a:lnTo>
                <a:lnTo>
                  <a:pt x="835669" y="67127"/>
                </a:lnTo>
                <a:lnTo>
                  <a:pt x="796960" y="63510"/>
                </a:lnTo>
                <a:lnTo>
                  <a:pt x="729056" y="60617"/>
                </a:lnTo>
                <a:lnTo>
                  <a:pt x="1401711" y="60617"/>
                </a:lnTo>
                <a:lnTo>
                  <a:pt x="1986305" y="175120"/>
                </a:lnTo>
                <a:lnTo>
                  <a:pt x="2035687" y="182926"/>
                </a:lnTo>
                <a:lnTo>
                  <a:pt x="2085109" y="190195"/>
                </a:lnTo>
                <a:lnTo>
                  <a:pt x="2134570" y="196927"/>
                </a:lnTo>
                <a:lnTo>
                  <a:pt x="2184071" y="203122"/>
                </a:lnTo>
                <a:lnTo>
                  <a:pt x="2233612" y="208779"/>
                </a:lnTo>
                <a:lnTo>
                  <a:pt x="2283192" y="213898"/>
                </a:lnTo>
                <a:lnTo>
                  <a:pt x="2332812" y="218480"/>
                </a:lnTo>
                <a:lnTo>
                  <a:pt x="2382472" y="222523"/>
                </a:lnTo>
                <a:lnTo>
                  <a:pt x="2432171" y="226027"/>
                </a:lnTo>
                <a:lnTo>
                  <a:pt x="2481910" y="228993"/>
                </a:lnTo>
                <a:lnTo>
                  <a:pt x="2531688" y="231420"/>
                </a:lnTo>
                <a:lnTo>
                  <a:pt x="2581506" y="233309"/>
                </a:lnTo>
                <a:lnTo>
                  <a:pt x="2631364" y="234658"/>
                </a:lnTo>
                <a:lnTo>
                  <a:pt x="2681261" y="235467"/>
                </a:lnTo>
                <a:lnTo>
                  <a:pt x="3764045" y="235737"/>
                </a:lnTo>
                <a:lnTo>
                  <a:pt x="3690364" y="253994"/>
                </a:lnTo>
                <a:lnTo>
                  <a:pt x="3585572" y="278484"/>
                </a:lnTo>
                <a:lnTo>
                  <a:pt x="3483478" y="300641"/>
                </a:lnTo>
                <a:lnTo>
                  <a:pt x="3384081" y="320465"/>
                </a:lnTo>
                <a:lnTo>
                  <a:pt x="3287383" y="337956"/>
                </a:lnTo>
                <a:lnTo>
                  <a:pt x="3240046" y="345826"/>
                </a:lnTo>
                <a:lnTo>
                  <a:pt x="3193383" y="353113"/>
                </a:lnTo>
                <a:lnTo>
                  <a:pt x="3147395" y="359818"/>
                </a:lnTo>
                <a:lnTo>
                  <a:pt x="3102081" y="365939"/>
                </a:lnTo>
                <a:lnTo>
                  <a:pt x="3057442" y="371477"/>
                </a:lnTo>
                <a:lnTo>
                  <a:pt x="3013478" y="376431"/>
                </a:lnTo>
                <a:lnTo>
                  <a:pt x="2970188" y="380803"/>
                </a:lnTo>
                <a:lnTo>
                  <a:pt x="2927573" y="384592"/>
                </a:lnTo>
                <a:lnTo>
                  <a:pt x="2885632" y="387798"/>
                </a:lnTo>
                <a:lnTo>
                  <a:pt x="2844366" y="390421"/>
                </a:lnTo>
                <a:lnTo>
                  <a:pt x="2803775" y="392461"/>
                </a:lnTo>
                <a:lnTo>
                  <a:pt x="2763858" y="393918"/>
                </a:lnTo>
                <a:lnTo>
                  <a:pt x="2724617" y="394792"/>
                </a:lnTo>
                <a:lnTo>
                  <a:pt x="2686050" y="395084"/>
                </a:lnTo>
                <a:close/>
              </a:path>
            </a:pathLst>
          </a:custGeom>
          <a:solidFill>
            <a:srgbClr val="318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3082" y="5418429"/>
            <a:ext cx="4269105" cy="427990"/>
          </a:xfrm>
          <a:custGeom>
            <a:avLst/>
            <a:gdLst/>
            <a:ahLst/>
            <a:cxnLst/>
            <a:rect l="l" t="t" r="r" b="b"/>
            <a:pathLst>
              <a:path w="4269105" h="427989">
                <a:moveTo>
                  <a:pt x="42862" y="427989"/>
                </a:moveTo>
                <a:lnTo>
                  <a:pt x="37401" y="427989"/>
                </a:lnTo>
                <a:lnTo>
                  <a:pt x="20097" y="424179"/>
                </a:lnTo>
                <a:lnTo>
                  <a:pt x="9428" y="420370"/>
                </a:lnTo>
                <a:lnTo>
                  <a:pt x="2071" y="412750"/>
                </a:lnTo>
                <a:lnTo>
                  <a:pt x="0" y="398779"/>
                </a:lnTo>
                <a:lnTo>
                  <a:pt x="3535" y="388620"/>
                </a:lnTo>
                <a:lnTo>
                  <a:pt x="11028" y="382270"/>
                </a:lnTo>
                <a:lnTo>
                  <a:pt x="21032" y="379729"/>
                </a:lnTo>
                <a:lnTo>
                  <a:pt x="32105" y="378460"/>
                </a:lnTo>
                <a:lnTo>
                  <a:pt x="60795" y="372110"/>
                </a:lnTo>
                <a:lnTo>
                  <a:pt x="89295" y="363220"/>
                </a:lnTo>
                <a:lnTo>
                  <a:pt x="146303" y="347979"/>
                </a:lnTo>
                <a:lnTo>
                  <a:pt x="398068" y="284479"/>
                </a:lnTo>
                <a:lnTo>
                  <a:pt x="446994" y="273050"/>
                </a:lnTo>
                <a:lnTo>
                  <a:pt x="495955" y="260350"/>
                </a:lnTo>
                <a:lnTo>
                  <a:pt x="544940" y="248920"/>
                </a:lnTo>
                <a:lnTo>
                  <a:pt x="593938" y="236220"/>
                </a:lnTo>
                <a:lnTo>
                  <a:pt x="642937" y="224789"/>
                </a:lnTo>
                <a:lnTo>
                  <a:pt x="782739" y="194310"/>
                </a:lnTo>
                <a:lnTo>
                  <a:pt x="827937" y="182879"/>
                </a:lnTo>
                <a:lnTo>
                  <a:pt x="873092" y="172720"/>
                </a:lnTo>
                <a:lnTo>
                  <a:pt x="918266" y="161289"/>
                </a:lnTo>
                <a:lnTo>
                  <a:pt x="1008913" y="140970"/>
                </a:lnTo>
                <a:lnTo>
                  <a:pt x="1248998" y="97789"/>
                </a:lnTo>
                <a:lnTo>
                  <a:pt x="1335670" y="80010"/>
                </a:lnTo>
                <a:lnTo>
                  <a:pt x="1478398" y="54610"/>
                </a:lnTo>
                <a:lnTo>
                  <a:pt x="1528054" y="46989"/>
                </a:lnTo>
                <a:lnTo>
                  <a:pt x="1758983" y="6350"/>
                </a:lnTo>
                <a:lnTo>
                  <a:pt x="1802853" y="0"/>
                </a:lnTo>
                <a:lnTo>
                  <a:pt x="1826508" y="0"/>
                </a:lnTo>
                <a:lnTo>
                  <a:pt x="1842573" y="10160"/>
                </a:lnTo>
                <a:lnTo>
                  <a:pt x="1849084" y="27939"/>
                </a:lnTo>
                <a:lnTo>
                  <a:pt x="1844078" y="50800"/>
                </a:lnTo>
                <a:lnTo>
                  <a:pt x="1835096" y="67310"/>
                </a:lnTo>
                <a:lnTo>
                  <a:pt x="1830262" y="74929"/>
                </a:lnTo>
                <a:lnTo>
                  <a:pt x="1744116" y="74929"/>
                </a:lnTo>
                <a:lnTo>
                  <a:pt x="1700626" y="81279"/>
                </a:lnTo>
                <a:lnTo>
                  <a:pt x="1658332" y="86360"/>
                </a:lnTo>
                <a:lnTo>
                  <a:pt x="1616913" y="92710"/>
                </a:lnTo>
                <a:lnTo>
                  <a:pt x="1576044" y="97789"/>
                </a:lnTo>
                <a:lnTo>
                  <a:pt x="1279743" y="151129"/>
                </a:lnTo>
                <a:lnTo>
                  <a:pt x="1231453" y="158750"/>
                </a:lnTo>
                <a:lnTo>
                  <a:pt x="1183180" y="167639"/>
                </a:lnTo>
                <a:lnTo>
                  <a:pt x="1134937" y="177800"/>
                </a:lnTo>
                <a:lnTo>
                  <a:pt x="1086739" y="186689"/>
                </a:lnTo>
                <a:lnTo>
                  <a:pt x="1051253" y="194310"/>
                </a:lnTo>
                <a:lnTo>
                  <a:pt x="1015968" y="203200"/>
                </a:lnTo>
                <a:lnTo>
                  <a:pt x="980711" y="213360"/>
                </a:lnTo>
                <a:lnTo>
                  <a:pt x="945311" y="222250"/>
                </a:lnTo>
                <a:lnTo>
                  <a:pt x="895842" y="232410"/>
                </a:lnTo>
                <a:lnTo>
                  <a:pt x="846258" y="243839"/>
                </a:lnTo>
                <a:lnTo>
                  <a:pt x="796664" y="254000"/>
                </a:lnTo>
                <a:lnTo>
                  <a:pt x="747166" y="265429"/>
                </a:lnTo>
                <a:lnTo>
                  <a:pt x="705600" y="274320"/>
                </a:lnTo>
                <a:lnTo>
                  <a:pt x="580974" y="304800"/>
                </a:lnTo>
                <a:lnTo>
                  <a:pt x="538149" y="313689"/>
                </a:lnTo>
                <a:lnTo>
                  <a:pt x="452500" y="334010"/>
                </a:lnTo>
                <a:lnTo>
                  <a:pt x="409676" y="342900"/>
                </a:lnTo>
                <a:lnTo>
                  <a:pt x="365296" y="354329"/>
                </a:lnTo>
                <a:lnTo>
                  <a:pt x="186165" y="394970"/>
                </a:lnTo>
                <a:lnTo>
                  <a:pt x="140196" y="406400"/>
                </a:lnTo>
                <a:lnTo>
                  <a:pt x="48171" y="426720"/>
                </a:lnTo>
                <a:lnTo>
                  <a:pt x="42862" y="427989"/>
                </a:lnTo>
                <a:close/>
              </a:path>
              <a:path w="4269105" h="427989">
                <a:moveTo>
                  <a:pt x="2023744" y="304800"/>
                </a:moveTo>
                <a:lnTo>
                  <a:pt x="1624609" y="304800"/>
                </a:lnTo>
                <a:lnTo>
                  <a:pt x="1649937" y="300989"/>
                </a:lnTo>
                <a:lnTo>
                  <a:pt x="1658340" y="298450"/>
                </a:lnTo>
                <a:lnTo>
                  <a:pt x="1748078" y="284479"/>
                </a:lnTo>
                <a:lnTo>
                  <a:pt x="1837778" y="269239"/>
                </a:lnTo>
                <a:lnTo>
                  <a:pt x="1874027" y="261620"/>
                </a:lnTo>
                <a:lnTo>
                  <a:pt x="1910237" y="255270"/>
                </a:lnTo>
                <a:lnTo>
                  <a:pt x="1982685" y="240029"/>
                </a:lnTo>
                <a:lnTo>
                  <a:pt x="2026381" y="232410"/>
                </a:lnTo>
                <a:lnTo>
                  <a:pt x="2309135" y="175260"/>
                </a:lnTo>
                <a:lnTo>
                  <a:pt x="2359745" y="166370"/>
                </a:lnTo>
                <a:lnTo>
                  <a:pt x="2410421" y="156210"/>
                </a:lnTo>
                <a:lnTo>
                  <a:pt x="2451934" y="148589"/>
                </a:lnTo>
                <a:lnTo>
                  <a:pt x="2576614" y="129539"/>
                </a:lnTo>
                <a:lnTo>
                  <a:pt x="2778226" y="93979"/>
                </a:lnTo>
                <a:lnTo>
                  <a:pt x="3181794" y="27939"/>
                </a:lnTo>
                <a:lnTo>
                  <a:pt x="3206939" y="33020"/>
                </a:lnTo>
                <a:lnTo>
                  <a:pt x="3223588" y="44450"/>
                </a:lnTo>
                <a:lnTo>
                  <a:pt x="3230405" y="63500"/>
                </a:lnTo>
                <a:lnTo>
                  <a:pt x="3226053" y="85089"/>
                </a:lnTo>
                <a:lnTo>
                  <a:pt x="3216816" y="104139"/>
                </a:lnTo>
                <a:lnTo>
                  <a:pt x="3213866" y="109220"/>
                </a:lnTo>
                <a:lnTo>
                  <a:pt x="3131794" y="109220"/>
                </a:lnTo>
                <a:lnTo>
                  <a:pt x="3096940" y="114300"/>
                </a:lnTo>
                <a:lnTo>
                  <a:pt x="3062919" y="118110"/>
                </a:lnTo>
                <a:lnTo>
                  <a:pt x="2996463" y="128270"/>
                </a:lnTo>
                <a:lnTo>
                  <a:pt x="2747721" y="172720"/>
                </a:lnTo>
                <a:lnTo>
                  <a:pt x="2639324" y="190500"/>
                </a:lnTo>
                <a:lnTo>
                  <a:pt x="2585097" y="198120"/>
                </a:lnTo>
                <a:lnTo>
                  <a:pt x="2422626" y="224789"/>
                </a:lnTo>
                <a:lnTo>
                  <a:pt x="2375235" y="233679"/>
                </a:lnTo>
                <a:lnTo>
                  <a:pt x="2184660" y="274320"/>
                </a:lnTo>
                <a:lnTo>
                  <a:pt x="2086763" y="292100"/>
                </a:lnTo>
                <a:lnTo>
                  <a:pt x="2037771" y="302260"/>
                </a:lnTo>
                <a:lnTo>
                  <a:pt x="2023744" y="304800"/>
                </a:lnTo>
                <a:close/>
              </a:path>
              <a:path w="4269105" h="427989">
                <a:moveTo>
                  <a:pt x="3488217" y="242570"/>
                </a:moveTo>
                <a:lnTo>
                  <a:pt x="3140722" y="242570"/>
                </a:lnTo>
                <a:lnTo>
                  <a:pt x="3195761" y="231139"/>
                </a:lnTo>
                <a:lnTo>
                  <a:pt x="3259151" y="217170"/>
                </a:lnTo>
                <a:lnTo>
                  <a:pt x="3304172" y="208279"/>
                </a:lnTo>
                <a:lnTo>
                  <a:pt x="3349195" y="198120"/>
                </a:lnTo>
                <a:lnTo>
                  <a:pt x="3439414" y="180339"/>
                </a:lnTo>
                <a:lnTo>
                  <a:pt x="3490307" y="171450"/>
                </a:lnTo>
                <a:lnTo>
                  <a:pt x="3788419" y="125729"/>
                </a:lnTo>
                <a:lnTo>
                  <a:pt x="3836695" y="119379"/>
                </a:lnTo>
                <a:lnTo>
                  <a:pt x="4084909" y="81279"/>
                </a:lnTo>
                <a:lnTo>
                  <a:pt x="4132757" y="74929"/>
                </a:lnTo>
                <a:lnTo>
                  <a:pt x="4228452" y="59689"/>
                </a:lnTo>
                <a:lnTo>
                  <a:pt x="4242179" y="60960"/>
                </a:lnTo>
                <a:lnTo>
                  <a:pt x="4254674" y="68579"/>
                </a:lnTo>
                <a:lnTo>
                  <a:pt x="4264117" y="78739"/>
                </a:lnTo>
                <a:lnTo>
                  <a:pt x="4268685" y="90170"/>
                </a:lnTo>
                <a:lnTo>
                  <a:pt x="4267752" y="104139"/>
                </a:lnTo>
                <a:lnTo>
                  <a:pt x="4237837" y="129539"/>
                </a:lnTo>
                <a:lnTo>
                  <a:pt x="3645758" y="220979"/>
                </a:lnTo>
                <a:lnTo>
                  <a:pt x="3546169" y="233679"/>
                </a:lnTo>
                <a:lnTo>
                  <a:pt x="3488217" y="242570"/>
                </a:lnTo>
                <a:close/>
              </a:path>
              <a:path w="4269105" h="427989">
                <a:moveTo>
                  <a:pt x="1591116" y="377189"/>
                </a:moveTo>
                <a:lnTo>
                  <a:pt x="1567272" y="372110"/>
                </a:lnTo>
                <a:lnTo>
                  <a:pt x="1548680" y="361950"/>
                </a:lnTo>
                <a:lnTo>
                  <a:pt x="1537449" y="344170"/>
                </a:lnTo>
                <a:lnTo>
                  <a:pt x="1534451" y="323850"/>
                </a:lnTo>
                <a:lnTo>
                  <a:pt x="1538392" y="306070"/>
                </a:lnTo>
                <a:lnTo>
                  <a:pt x="1558975" y="273050"/>
                </a:lnTo>
                <a:lnTo>
                  <a:pt x="1600474" y="228600"/>
                </a:lnTo>
                <a:lnTo>
                  <a:pt x="1622003" y="207010"/>
                </a:lnTo>
                <a:lnTo>
                  <a:pt x="1643316" y="185420"/>
                </a:lnTo>
                <a:lnTo>
                  <a:pt x="1660430" y="167639"/>
                </a:lnTo>
                <a:lnTo>
                  <a:pt x="1677338" y="151129"/>
                </a:lnTo>
                <a:lnTo>
                  <a:pt x="1694053" y="133350"/>
                </a:lnTo>
                <a:lnTo>
                  <a:pt x="1710588" y="115570"/>
                </a:lnTo>
                <a:lnTo>
                  <a:pt x="1718679" y="105410"/>
                </a:lnTo>
                <a:lnTo>
                  <a:pt x="1726738" y="96520"/>
                </a:lnTo>
                <a:lnTo>
                  <a:pt x="1735103" y="86360"/>
                </a:lnTo>
                <a:lnTo>
                  <a:pt x="1744116" y="74929"/>
                </a:lnTo>
                <a:lnTo>
                  <a:pt x="1830262" y="74929"/>
                </a:lnTo>
                <a:lnTo>
                  <a:pt x="1801215" y="114300"/>
                </a:lnTo>
                <a:lnTo>
                  <a:pt x="1770702" y="149860"/>
                </a:lnTo>
                <a:lnTo>
                  <a:pt x="1754818" y="166370"/>
                </a:lnTo>
                <a:lnTo>
                  <a:pt x="1738807" y="184150"/>
                </a:lnTo>
                <a:lnTo>
                  <a:pt x="1719804" y="203200"/>
                </a:lnTo>
                <a:lnTo>
                  <a:pt x="1700614" y="223520"/>
                </a:lnTo>
                <a:lnTo>
                  <a:pt x="1681273" y="242570"/>
                </a:lnTo>
                <a:lnTo>
                  <a:pt x="1661820" y="262889"/>
                </a:lnTo>
                <a:lnTo>
                  <a:pt x="1652239" y="271779"/>
                </a:lnTo>
                <a:lnTo>
                  <a:pt x="1642467" y="280670"/>
                </a:lnTo>
                <a:lnTo>
                  <a:pt x="1622780" y="299720"/>
                </a:lnTo>
                <a:lnTo>
                  <a:pt x="1624609" y="304800"/>
                </a:lnTo>
                <a:lnTo>
                  <a:pt x="2023744" y="304800"/>
                </a:lnTo>
                <a:lnTo>
                  <a:pt x="1939582" y="320039"/>
                </a:lnTo>
                <a:lnTo>
                  <a:pt x="1890644" y="327660"/>
                </a:lnTo>
                <a:lnTo>
                  <a:pt x="1841501" y="334010"/>
                </a:lnTo>
                <a:lnTo>
                  <a:pt x="1711852" y="354329"/>
                </a:lnTo>
                <a:lnTo>
                  <a:pt x="1680564" y="360679"/>
                </a:lnTo>
                <a:lnTo>
                  <a:pt x="1649339" y="368300"/>
                </a:lnTo>
                <a:lnTo>
                  <a:pt x="1618106" y="374650"/>
                </a:lnTo>
                <a:lnTo>
                  <a:pt x="1591116" y="377189"/>
                </a:lnTo>
                <a:close/>
              </a:path>
              <a:path w="4269105" h="427989">
                <a:moveTo>
                  <a:pt x="3089325" y="320039"/>
                </a:moveTo>
                <a:lnTo>
                  <a:pt x="3075509" y="320039"/>
                </a:lnTo>
                <a:lnTo>
                  <a:pt x="3062406" y="316229"/>
                </a:lnTo>
                <a:lnTo>
                  <a:pt x="3051787" y="308610"/>
                </a:lnTo>
                <a:lnTo>
                  <a:pt x="3045421" y="295910"/>
                </a:lnTo>
                <a:lnTo>
                  <a:pt x="3044103" y="285750"/>
                </a:lnTo>
                <a:lnTo>
                  <a:pt x="3044060" y="280670"/>
                </a:lnTo>
                <a:lnTo>
                  <a:pt x="3044305" y="273050"/>
                </a:lnTo>
                <a:lnTo>
                  <a:pt x="3046495" y="261620"/>
                </a:lnTo>
                <a:lnTo>
                  <a:pt x="3050476" y="251460"/>
                </a:lnTo>
                <a:lnTo>
                  <a:pt x="3085655" y="191770"/>
                </a:lnTo>
                <a:lnTo>
                  <a:pt x="3103933" y="162560"/>
                </a:lnTo>
                <a:lnTo>
                  <a:pt x="3122015" y="133350"/>
                </a:lnTo>
                <a:lnTo>
                  <a:pt x="3124632" y="128270"/>
                </a:lnTo>
                <a:lnTo>
                  <a:pt x="3129177" y="115570"/>
                </a:lnTo>
                <a:lnTo>
                  <a:pt x="3131794" y="109220"/>
                </a:lnTo>
                <a:lnTo>
                  <a:pt x="3213866" y="109220"/>
                </a:lnTo>
                <a:lnTo>
                  <a:pt x="3206492" y="121920"/>
                </a:lnTo>
                <a:lnTo>
                  <a:pt x="3195593" y="140970"/>
                </a:lnTo>
                <a:lnTo>
                  <a:pt x="3172884" y="177800"/>
                </a:lnTo>
                <a:lnTo>
                  <a:pt x="3160904" y="196850"/>
                </a:lnTo>
                <a:lnTo>
                  <a:pt x="3148841" y="215900"/>
                </a:lnTo>
                <a:lnTo>
                  <a:pt x="3136849" y="236220"/>
                </a:lnTo>
                <a:lnTo>
                  <a:pt x="3140722" y="242570"/>
                </a:lnTo>
                <a:lnTo>
                  <a:pt x="3488217" y="242570"/>
                </a:lnTo>
                <a:lnTo>
                  <a:pt x="3446957" y="248920"/>
                </a:lnTo>
                <a:lnTo>
                  <a:pt x="3311500" y="275589"/>
                </a:lnTo>
                <a:lnTo>
                  <a:pt x="3266462" y="285750"/>
                </a:lnTo>
                <a:lnTo>
                  <a:pt x="3221380" y="294639"/>
                </a:lnTo>
                <a:lnTo>
                  <a:pt x="3188475" y="302260"/>
                </a:lnTo>
                <a:lnTo>
                  <a:pt x="3122480" y="314960"/>
                </a:lnTo>
                <a:lnTo>
                  <a:pt x="3089325" y="320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614098" y="3559428"/>
            <a:ext cx="4277995" cy="216535"/>
            <a:chOff x="5614098" y="3559428"/>
            <a:chExt cx="4277995" cy="216535"/>
          </a:xfrm>
        </p:grpSpPr>
        <p:sp>
          <p:nvSpPr>
            <p:cNvPr id="6" name="object 6"/>
            <p:cNvSpPr/>
            <p:nvPr/>
          </p:nvSpPr>
          <p:spPr>
            <a:xfrm>
              <a:off x="5614098" y="3559428"/>
              <a:ext cx="4277995" cy="108585"/>
            </a:xfrm>
            <a:custGeom>
              <a:avLst/>
              <a:gdLst/>
              <a:ahLst/>
              <a:cxnLst/>
              <a:rect l="l" t="t" r="r" b="b"/>
              <a:pathLst>
                <a:path w="4277995" h="108585">
                  <a:moveTo>
                    <a:pt x="4277372" y="108242"/>
                  </a:moveTo>
                  <a:lnTo>
                    <a:pt x="0" y="108242"/>
                  </a:lnTo>
                  <a:lnTo>
                    <a:pt x="0" y="0"/>
                  </a:lnTo>
                  <a:lnTo>
                    <a:pt x="4277372" y="0"/>
                  </a:lnTo>
                  <a:lnTo>
                    <a:pt x="4277372" y="108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4098" y="3667670"/>
              <a:ext cx="4277995" cy="108585"/>
            </a:xfrm>
            <a:custGeom>
              <a:avLst/>
              <a:gdLst/>
              <a:ahLst/>
              <a:cxnLst/>
              <a:rect l="l" t="t" r="r" b="b"/>
              <a:pathLst>
                <a:path w="4277995" h="108585">
                  <a:moveTo>
                    <a:pt x="4277372" y="108203"/>
                  </a:moveTo>
                  <a:lnTo>
                    <a:pt x="0" y="108203"/>
                  </a:lnTo>
                  <a:lnTo>
                    <a:pt x="0" y="0"/>
                  </a:lnTo>
                  <a:lnTo>
                    <a:pt x="4277372" y="0"/>
                  </a:lnTo>
                  <a:lnTo>
                    <a:pt x="4277372" y="108203"/>
                  </a:lnTo>
                  <a:close/>
                </a:path>
              </a:pathLst>
            </a:custGeom>
            <a:solidFill>
              <a:srgbClr val="7D86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332" y="4226763"/>
            <a:ext cx="242595" cy="17825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358529" y="4226763"/>
            <a:ext cx="3385820" cy="178435"/>
          </a:xfrm>
          <a:custGeom>
            <a:avLst/>
            <a:gdLst/>
            <a:ahLst/>
            <a:cxnLst/>
            <a:rect l="l" t="t" r="r" b="b"/>
            <a:pathLst>
              <a:path w="3385820" h="178435">
                <a:moveTo>
                  <a:pt x="3296983" y="178257"/>
                </a:moveTo>
                <a:lnTo>
                  <a:pt x="3157486" y="178257"/>
                </a:lnTo>
                <a:lnTo>
                  <a:pt x="3123152" y="171247"/>
                </a:lnTo>
                <a:lnTo>
                  <a:pt x="3095116" y="152134"/>
                </a:lnTo>
                <a:lnTo>
                  <a:pt x="3076215" y="123795"/>
                </a:lnTo>
                <a:lnTo>
                  <a:pt x="3069285" y="89103"/>
                </a:lnTo>
                <a:lnTo>
                  <a:pt x="3076215" y="54440"/>
                </a:lnTo>
                <a:lnTo>
                  <a:pt x="3095116" y="26115"/>
                </a:lnTo>
                <a:lnTo>
                  <a:pt x="3123152" y="7009"/>
                </a:lnTo>
                <a:lnTo>
                  <a:pt x="3157486" y="0"/>
                </a:lnTo>
                <a:lnTo>
                  <a:pt x="3296983" y="0"/>
                </a:lnTo>
                <a:lnTo>
                  <a:pt x="3331319" y="7009"/>
                </a:lnTo>
                <a:lnTo>
                  <a:pt x="3359359" y="26115"/>
                </a:lnTo>
                <a:lnTo>
                  <a:pt x="3378265" y="54440"/>
                </a:lnTo>
                <a:lnTo>
                  <a:pt x="3385197" y="89103"/>
                </a:lnTo>
                <a:lnTo>
                  <a:pt x="3378265" y="123795"/>
                </a:lnTo>
                <a:lnTo>
                  <a:pt x="3359359" y="152134"/>
                </a:lnTo>
                <a:lnTo>
                  <a:pt x="3331319" y="171247"/>
                </a:lnTo>
                <a:lnTo>
                  <a:pt x="3296983" y="178257"/>
                </a:lnTo>
                <a:close/>
              </a:path>
              <a:path w="3385820" h="178435">
                <a:moveTo>
                  <a:pt x="2785465" y="178257"/>
                </a:moveTo>
                <a:lnTo>
                  <a:pt x="2645917" y="178257"/>
                </a:lnTo>
                <a:lnTo>
                  <a:pt x="2611603" y="171247"/>
                </a:lnTo>
                <a:lnTo>
                  <a:pt x="2583561" y="152134"/>
                </a:lnTo>
                <a:lnTo>
                  <a:pt x="2564643" y="123795"/>
                </a:lnTo>
                <a:lnTo>
                  <a:pt x="2557703" y="89103"/>
                </a:lnTo>
                <a:lnTo>
                  <a:pt x="2564643" y="54440"/>
                </a:lnTo>
                <a:lnTo>
                  <a:pt x="2583561" y="26115"/>
                </a:lnTo>
                <a:lnTo>
                  <a:pt x="2611603" y="7009"/>
                </a:lnTo>
                <a:lnTo>
                  <a:pt x="2645917" y="0"/>
                </a:lnTo>
                <a:lnTo>
                  <a:pt x="2785465" y="0"/>
                </a:lnTo>
                <a:lnTo>
                  <a:pt x="2819778" y="7009"/>
                </a:lnTo>
                <a:lnTo>
                  <a:pt x="2847816" y="26115"/>
                </a:lnTo>
                <a:lnTo>
                  <a:pt x="2866729" y="54440"/>
                </a:lnTo>
                <a:lnTo>
                  <a:pt x="2873667" y="89103"/>
                </a:lnTo>
                <a:lnTo>
                  <a:pt x="2866729" y="123795"/>
                </a:lnTo>
                <a:lnTo>
                  <a:pt x="2847816" y="152134"/>
                </a:lnTo>
                <a:lnTo>
                  <a:pt x="2819778" y="171247"/>
                </a:lnTo>
                <a:lnTo>
                  <a:pt x="2785465" y="178257"/>
                </a:lnTo>
                <a:close/>
              </a:path>
              <a:path w="3385820" h="178435">
                <a:moveTo>
                  <a:pt x="2273896" y="178257"/>
                </a:moveTo>
                <a:lnTo>
                  <a:pt x="2134387" y="178257"/>
                </a:lnTo>
                <a:lnTo>
                  <a:pt x="2100058" y="171247"/>
                </a:lnTo>
                <a:lnTo>
                  <a:pt x="2072022" y="152134"/>
                </a:lnTo>
                <a:lnTo>
                  <a:pt x="2053118" y="123795"/>
                </a:lnTo>
                <a:lnTo>
                  <a:pt x="2046185" y="89103"/>
                </a:lnTo>
                <a:lnTo>
                  <a:pt x="2053118" y="54440"/>
                </a:lnTo>
                <a:lnTo>
                  <a:pt x="2072022" y="26115"/>
                </a:lnTo>
                <a:lnTo>
                  <a:pt x="2100058" y="7009"/>
                </a:lnTo>
                <a:lnTo>
                  <a:pt x="2134387" y="0"/>
                </a:lnTo>
                <a:lnTo>
                  <a:pt x="2273896" y="0"/>
                </a:lnTo>
                <a:lnTo>
                  <a:pt x="2308230" y="7009"/>
                </a:lnTo>
                <a:lnTo>
                  <a:pt x="2336266" y="26115"/>
                </a:lnTo>
                <a:lnTo>
                  <a:pt x="2355167" y="54440"/>
                </a:lnTo>
                <a:lnTo>
                  <a:pt x="2362098" y="89103"/>
                </a:lnTo>
                <a:lnTo>
                  <a:pt x="2355167" y="123795"/>
                </a:lnTo>
                <a:lnTo>
                  <a:pt x="2336266" y="152134"/>
                </a:lnTo>
                <a:lnTo>
                  <a:pt x="2308230" y="171247"/>
                </a:lnTo>
                <a:lnTo>
                  <a:pt x="2273896" y="178257"/>
                </a:lnTo>
                <a:close/>
              </a:path>
              <a:path w="3385820" h="178435">
                <a:moveTo>
                  <a:pt x="1762366" y="178257"/>
                </a:moveTo>
                <a:lnTo>
                  <a:pt x="1622818" y="178257"/>
                </a:lnTo>
                <a:lnTo>
                  <a:pt x="1588506" y="171247"/>
                </a:lnTo>
                <a:lnTo>
                  <a:pt x="1560468" y="152134"/>
                </a:lnTo>
                <a:lnTo>
                  <a:pt x="1541554" y="123795"/>
                </a:lnTo>
                <a:lnTo>
                  <a:pt x="1534617" y="89103"/>
                </a:lnTo>
                <a:lnTo>
                  <a:pt x="1541554" y="54440"/>
                </a:lnTo>
                <a:lnTo>
                  <a:pt x="1560468" y="26115"/>
                </a:lnTo>
                <a:lnTo>
                  <a:pt x="1588506" y="7009"/>
                </a:lnTo>
                <a:lnTo>
                  <a:pt x="1622818" y="0"/>
                </a:lnTo>
                <a:lnTo>
                  <a:pt x="1762366" y="0"/>
                </a:lnTo>
                <a:lnTo>
                  <a:pt x="1796680" y="7009"/>
                </a:lnTo>
                <a:lnTo>
                  <a:pt x="1824723" y="26115"/>
                </a:lnTo>
                <a:lnTo>
                  <a:pt x="1843640" y="54440"/>
                </a:lnTo>
                <a:lnTo>
                  <a:pt x="1850580" y="89103"/>
                </a:lnTo>
                <a:lnTo>
                  <a:pt x="1843640" y="123795"/>
                </a:lnTo>
                <a:lnTo>
                  <a:pt x="1824723" y="152134"/>
                </a:lnTo>
                <a:lnTo>
                  <a:pt x="1796680" y="171247"/>
                </a:lnTo>
                <a:lnTo>
                  <a:pt x="1762366" y="178257"/>
                </a:lnTo>
                <a:close/>
              </a:path>
              <a:path w="3385820" h="178435">
                <a:moveTo>
                  <a:pt x="1250797" y="178257"/>
                </a:moveTo>
                <a:lnTo>
                  <a:pt x="1111300" y="178257"/>
                </a:lnTo>
                <a:lnTo>
                  <a:pt x="1076966" y="171247"/>
                </a:lnTo>
                <a:lnTo>
                  <a:pt x="1048931" y="152134"/>
                </a:lnTo>
                <a:lnTo>
                  <a:pt x="1030029" y="123795"/>
                </a:lnTo>
                <a:lnTo>
                  <a:pt x="1023099" y="89103"/>
                </a:lnTo>
                <a:lnTo>
                  <a:pt x="1030029" y="54440"/>
                </a:lnTo>
                <a:lnTo>
                  <a:pt x="1048931" y="26115"/>
                </a:lnTo>
                <a:lnTo>
                  <a:pt x="1076966" y="7009"/>
                </a:lnTo>
                <a:lnTo>
                  <a:pt x="1111300" y="0"/>
                </a:lnTo>
                <a:lnTo>
                  <a:pt x="1250797" y="0"/>
                </a:lnTo>
                <a:lnTo>
                  <a:pt x="1285133" y="7009"/>
                </a:lnTo>
                <a:lnTo>
                  <a:pt x="1313173" y="26115"/>
                </a:lnTo>
                <a:lnTo>
                  <a:pt x="1332079" y="54440"/>
                </a:lnTo>
                <a:lnTo>
                  <a:pt x="1339011" y="89103"/>
                </a:lnTo>
                <a:lnTo>
                  <a:pt x="1332079" y="123795"/>
                </a:lnTo>
                <a:lnTo>
                  <a:pt x="1313173" y="152134"/>
                </a:lnTo>
                <a:lnTo>
                  <a:pt x="1285133" y="171247"/>
                </a:lnTo>
                <a:lnTo>
                  <a:pt x="1250797" y="178257"/>
                </a:lnTo>
                <a:close/>
              </a:path>
              <a:path w="3385820" h="178435">
                <a:moveTo>
                  <a:pt x="739279" y="178257"/>
                </a:moveTo>
                <a:lnTo>
                  <a:pt x="599732" y="178257"/>
                </a:lnTo>
                <a:lnTo>
                  <a:pt x="565417" y="171247"/>
                </a:lnTo>
                <a:lnTo>
                  <a:pt x="537375" y="152134"/>
                </a:lnTo>
                <a:lnTo>
                  <a:pt x="518457" y="123795"/>
                </a:lnTo>
                <a:lnTo>
                  <a:pt x="511517" y="89103"/>
                </a:lnTo>
                <a:lnTo>
                  <a:pt x="518457" y="54440"/>
                </a:lnTo>
                <a:lnTo>
                  <a:pt x="537375" y="26115"/>
                </a:lnTo>
                <a:lnTo>
                  <a:pt x="565417" y="7009"/>
                </a:lnTo>
                <a:lnTo>
                  <a:pt x="599732" y="0"/>
                </a:lnTo>
                <a:lnTo>
                  <a:pt x="739279" y="0"/>
                </a:lnTo>
                <a:lnTo>
                  <a:pt x="773592" y="7009"/>
                </a:lnTo>
                <a:lnTo>
                  <a:pt x="801630" y="26115"/>
                </a:lnTo>
                <a:lnTo>
                  <a:pt x="820543" y="54440"/>
                </a:lnTo>
                <a:lnTo>
                  <a:pt x="827481" y="89103"/>
                </a:lnTo>
                <a:lnTo>
                  <a:pt x="820543" y="123795"/>
                </a:lnTo>
                <a:lnTo>
                  <a:pt x="801630" y="152134"/>
                </a:lnTo>
                <a:lnTo>
                  <a:pt x="773592" y="171247"/>
                </a:lnTo>
                <a:lnTo>
                  <a:pt x="739279" y="178257"/>
                </a:lnTo>
                <a:close/>
              </a:path>
              <a:path w="3385820" h="178435">
                <a:moveTo>
                  <a:pt x="227710" y="178257"/>
                </a:moveTo>
                <a:lnTo>
                  <a:pt x="88201" y="178257"/>
                </a:lnTo>
                <a:lnTo>
                  <a:pt x="53867" y="171247"/>
                </a:lnTo>
                <a:lnTo>
                  <a:pt x="25831" y="152134"/>
                </a:lnTo>
                <a:lnTo>
                  <a:pt x="6930" y="123795"/>
                </a:lnTo>
                <a:lnTo>
                  <a:pt x="0" y="89103"/>
                </a:lnTo>
                <a:lnTo>
                  <a:pt x="6930" y="54440"/>
                </a:lnTo>
                <a:lnTo>
                  <a:pt x="25831" y="26115"/>
                </a:lnTo>
                <a:lnTo>
                  <a:pt x="53867" y="7009"/>
                </a:lnTo>
                <a:lnTo>
                  <a:pt x="88201" y="0"/>
                </a:lnTo>
                <a:lnTo>
                  <a:pt x="227710" y="0"/>
                </a:lnTo>
                <a:lnTo>
                  <a:pt x="262045" y="7009"/>
                </a:lnTo>
                <a:lnTo>
                  <a:pt x="290080" y="26115"/>
                </a:lnTo>
                <a:lnTo>
                  <a:pt x="308981" y="54440"/>
                </a:lnTo>
                <a:lnTo>
                  <a:pt x="315912" y="89103"/>
                </a:lnTo>
                <a:lnTo>
                  <a:pt x="308981" y="123795"/>
                </a:lnTo>
                <a:lnTo>
                  <a:pt x="290080" y="152134"/>
                </a:lnTo>
                <a:lnTo>
                  <a:pt x="262045" y="171247"/>
                </a:lnTo>
                <a:lnTo>
                  <a:pt x="227710" y="178257"/>
                </a:lnTo>
                <a:close/>
              </a:path>
            </a:pathLst>
          </a:custGeom>
          <a:solidFill>
            <a:srgbClr val="1DD5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0328" y="4226763"/>
            <a:ext cx="242595" cy="178257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97277" y="986450"/>
            <a:ext cx="5097145" cy="629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50" spc="65" dirty="0"/>
              <a:t>Выбор</a:t>
            </a:r>
            <a:r>
              <a:rPr sz="3950" spc="-185" dirty="0"/>
              <a:t> </a:t>
            </a:r>
            <a:r>
              <a:rPr sz="3950" spc="-130" dirty="0"/>
              <a:t>линий</a:t>
            </a:r>
            <a:r>
              <a:rPr sz="3950" spc="-185" dirty="0"/>
              <a:t> </a:t>
            </a:r>
            <a:r>
              <a:rPr sz="3950" spc="-150" dirty="0"/>
              <a:t>и</a:t>
            </a:r>
            <a:r>
              <a:rPr sz="3950" spc="-180" dirty="0"/>
              <a:t> </a:t>
            </a:r>
            <a:r>
              <a:rPr sz="3950" spc="-10" dirty="0"/>
              <a:t>цвета</a:t>
            </a:r>
            <a:endParaRPr sz="39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0737"/>
            <a:ext cx="7150100" cy="6015355"/>
            <a:chOff x="0" y="770737"/>
            <a:chExt cx="7150100" cy="6015355"/>
          </a:xfrm>
        </p:grpSpPr>
        <p:sp>
          <p:nvSpPr>
            <p:cNvPr id="3" name="object 3"/>
            <p:cNvSpPr/>
            <p:nvPr/>
          </p:nvSpPr>
          <p:spPr>
            <a:xfrm>
              <a:off x="0" y="770737"/>
              <a:ext cx="7148195" cy="6015355"/>
            </a:xfrm>
            <a:custGeom>
              <a:avLst/>
              <a:gdLst/>
              <a:ahLst/>
              <a:cxnLst/>
              <a:rect l="l" t="t" r="r" b="b"/>
              <a:pathLst>
                <a:path w="7148195" h="6015355">
                  <a:moveTo>
                    <a:pt x="6932561" y="6015024"/>
                  </a:moveTo>
                  <a:lnTo>
                    <a:pt x="66776" y="6015024"/>
                  </a:lnTo>
                  <a:lnTo>
                    <a:pt x="17543" y="6009329"/>
                  </a:lnTo>
                  <a:lnTo>
                    <a:pt x="0" y="6003040"/>
                  </a:lnTo>
                  <a:lnTo>
                    <a:pt x="0" y="11984"/>
                  </a:lnTo>
                  <a:lnTo>
                    <a:pt x="17543" y="5695"/>
                  </a:lnTo>
                  <a:lnTo>
                    <a:pt x="66776" y="0"/>
                  </a:lnTo>
                  <a:lnTo>
                    <a:pt x="6932561" y="0"/>
                  </a:lnTo>
                  <a:lnTo>
                    <a:pt x="6981794" y="5695"/>
                  </a:lnTo>
                  <a:lnTo>
                    <a:pt x="7027037" y="21913"/>
                  </a:lnTo>
                  <a:lnTo>
                    <a:pt x="7066983" y="47347"/>
                  </a:lnTo>
                  <a:lnTo>
                    <a:pt x="7100326" y="80692"/>
                  </a:lnTo>
                  <a:lnTo>
                    <a:pt x="7125759" y="120645"/>
                  </a:lnTo>
                  <a:lnTo>
                    <a:pt x="7141977" y="165899"/>
                  </a:lnTo>
                  <a:lnTo>
                    <a:pt x="7147674" y="215150"/>
                  </a:lnTo>
                  <a:lnTo>
                    <a:pt x="7147674" y="5799874"/>
                  </a:lnTo>
                  <a:lnTo>
                    <a:pt x="7141977" y="5849125"/>
                  </a:lnTo>
                  <a:lnTo>
                    <a:pt x="7125759" y="5894379"/>
                  </a:lnTo>
                  <a:lnTo>
                    <a:pt x="7100326" y="5934331"/>
                  </a:lnTo>
                  <a:lnTo>
                    <a:pt x="7066983" y="5967677"/>
                  </a:lnTo>
                  <a:lnTo>
                    <a:pt x="7027037" y="5993111"/>
                  </a:lnTo>
                  <a:lnTo>
                    <a:pt x="6981794" y="6009329"/>
                  </a:lnTo>
                  <a:lnTo>
                    <a:pt x="6932561" y="6015024"/>
                  </a:lnTo>
                  <a:close/>
                </a:path>
              </a:pathLst>
            </a:custGeom>
            <a:solidFill>
              <a:srgbClr val="B8D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6470" y="4133373"/>
              <a:ext cx="1303235" cy="55292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200" y="1206500"/>
            <a:ext cx="476694" cy="4699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93989" y="1323860"/>
            <a:ext cx="19621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25" dirty="0">
                <a:solidFill>
                  <a:srgbClr val="0E3256"/>
                </a:solidFill>
                <a:latin typeface="Trebuchet MS"/>
                <a:cs typeface="Trebuchet MS"/>
              </a:rPr>
              <a:t>02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6470" y="4819109"/>
            <a:ext cx="1303235" cy="5529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6470" y="5453507"/>
            <a:ext cx="1303235" cy="55359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2847347" y="5220893"/>
            <a:ext cx="2783840" cy="711200"/>
          </a:xfrm>
          <a:custGeom>
            <a:avLst/>
            <a:gdLst/>
            <a:ahLst/>
            <a:cxnLst/>
            <a:rect l="l" t="t" r="r" b="b"/>
            <a:pathLst>
              <a:path w="2783840" h="711200">
                <a:moveTo>
                  <a:pt x="1457224" y="19674"/>
                </a:moveTo>
                <a:lnTo>
                  <a:pt x="771801" y="19674"/>
                </a:lnTo>
                <a:lnTo>
                  <a:pt x="825036" y="15654"/>
                </a:lnTo>
                <a:lnTo>
                  <a:pt x="878159" y="8817"/>
                </a:lnTo>
                <a:lnTo>
                  <a:pt x="931448" y="4813"/>
                </a:lnTo>
                <a:lnTo>
                  <a:pt x="1093311" y="555"/>
                </a:lnTo>
                <a:lnTo>
                  <a:pt x="1147246" y="0"/>
                </a:lnTo>
                <a:lnTo>
                  <a:pt x="1197175" y="585"/>
                </a:lnTo>
                <a:lnTo>
                  <a:pt x="1246973" y="2194"/>
                </a:lnTo>
                <a:lnTo>
                  <a:pt x="1296647" y="4789"/>
                </a:lnTo>
                <a:lnTo>
                  <a:pt x="1346200" y="8335"/>
                </a:lnTo>
                <a:lnTo>
                  <a:pt x="1395637" y="12795"/>
                </a:lnTo>
                <a:lnTo>
                  <a:pt x="1444964" y="18134"/>
                </a:lnTo>
                <a:lnTo>
                  <a:pt x="1457224" y="19674"/>
                </a:lnTo>
                <a:close/>
              </a:path>
              <a:path w="2783840" h="711200">
                <a:moveTo>
                  <a:pt x="47464" y="438099"/>
                </a:moveTo>
                <a:lnTo>
                  <a:pt x="15739" y="407371"/>
                </a:lnTo>
                <a:lnTo>
                  <a:pt x="0" y="370678"/>
                </a:lnTo>
                <a:lnTo>
                  <a:pt x="960" y="331789"/>
                </a:lnTo>
                <a:lnTo>
                  <a:pt x="19334" y="294474"/>
                </a:lnTo>
                <a:lnTo>
                  <a:pt x="50006" y="259311"/>
                </a:lnTo>
                <a:lnTo>
                  <a:pt x="83900" y="228190"/>
                </a:lnTo>
                <a:lnTo>
                  <a:pt x="120534" y="200608"/>
                </a:lnTo>
                <a:lnTo>
                  <a:pt x="159429" y="176058"/>
                </a:lnTo>
                <a:lnTo>
                  <a:pt x="200105" y="154038"/>
                </a:lnTo>
                <a:lnTo>
                  <a:pt x="244820" y="132689"/>
                </a:lnTo>
                <a:lnTo>
                  <a:pt x="290108" y="113412"/>
                </a:lnTo>
                <a:lnTo>
                  <a:pt x="335937" y="96098"/>
                </a:lnTo>
                <a:lnTo>
                  <a:pt x="382274" y="80637"/>
                </a:lnTo>
                <a:lnTo>
                  <a:pt x="429088" y="66923"/>
                </a:lnTo>
                <a:lnTo>
                  <a:pt x="476347" y="54846"/>
                </a:lnTo>
                <a:lnTo>
                  <a:pt x="524017" y="44298"/>
                </a:lnTo>
                <a:lnTo>
                  <a:pt x="572067" y="35170"/>
                </a:lnTo>
                <a:lnTo>
                  <a:pt x="620466" y="27355"/>
                </a:lnTo>
                <a:lnTo>
                  <a:pt x="669179" y="20743"/>
                </a:lnTo>
                <a:lnTo>
                  <a:pt x="718177" y="15227"/>
                </a:lnTo>
                <a:lnTo>
                  <a:pt x="771801" y="19674"/>
                </a:lnTo>
                <a:lnTo>
                  <a:pt x="1457224" y="19674"/>
                </a:lnTo>
                <a:lnTo>
                  <a:pt x="1543304" y="31303"/>
                </a:lnTo>
                <a:lnTo>
                  <a:pt x="1592328" y="39061"/>
                </a:lnTo>
                <a:lnTo>
                  <a:pt x="1641260" y="47554"/>
                </a:lnTo>
                <a:lnTo>
                  <a:pt x="1690105" y="56746"/>
                </a:lnTo>
                <a:lnTo>
                  <a:pt x="1738869" y="66599"/>
                </a:lnTo>
                <a:lnTo>
                  <a:pt x="1787556" y="77080"/>
                </a:lnTo>
                <a:lnTo>
                  <a:pt x="1836170" y="88150"/>
                </a:lnTo>
                <a:lnTo>
                  <a:pt x="1886655" y="100389"/>
                </a:lnTo>
                <a:lnTo>
                  <a:pt x="1936851" y="113443"/>
                </a:lnTo>
                <a:lnTo>
                  <a:pt x="1986758" y="127317"/>
                </a:lnTo>
                <a:lnTo>
                  <a:pt x="2036375" y="142016"/>
                </a:lnTo>
                <a:lnTo>
                  <a:pt x="2085702" y="157543"/>
                </a:lnTo>
                <a:lnTo>
                  <a:pt x="2091581" y="159505"/>
                </a:lnTo>
                <a:lnTo>
                  <a:pt x="981343" y="159505"/>
                </a:lnTo>
                <a:lnTo>
                  <a:pt x="929416" y="160235"/>
                </a:lnTo>
                <a:lnTo>
                  <a:pt x="878452" y="161818"/>
                </a:lnTo>
                <a:lnTo>
                  <a:pt x="827660" y="164347"/>
                </a:lnTo>
                <a:lnTo>
                  <a:pt x="777046" y="167903"/>
                </a:lnTo>
                <a:lnTo>
                  <a:pt x="726617" y="172566"/>
                </a:lnTo>
                <a:lnTo>
                  <a:pt x="676380" y="178418"/>
                </a:lnTo>
                <a:lnTo>
                  <a:pt x="626343" y="185538"/>
                </a:lnTo>
                <a:lnTo>
                  <a:pt x="576512" y="194008"/>
                </a:lnTo>
                <a:lnTo>
                  <a:pt x="526895" y="203907"/>
                </a:lnTo>
                <a:lnTo>
                  <a:pt x="477497" y="215316"/>
                </a:lnTo>
                <a:lnTo>
                  <a:pt x="428327" y="228317"/>
                </a:lnTo>
                <a:lnTo>
                  <a:pt x="379391" y="242989"/>
                </a:lnTo>
                <a:lnTo>
                  <a:pt x="328680" y="260295"/>
                </a:lnTo>
                <a:lnTo>
                  <a:pt x="279321" y="279897"/>
                </a:lnTo>
                <a:lnTo>
                  <a:pt x="231567" y="302236"/>
                </a:lnTo>
                <a:lnTo>
                  <a:pt x="185672" y="327756"/>
                </a:lnTo>
                <a:lnTo>
                  <a:pt x="141885" y="356898"/>
                </a:lnTo>
                <a:lnTo>
                  <a:pt x="100461" y="390107"/>
                </a:lnTo>
                <a:lnTo>
                  <a:pt x="61650" y="427824"/>
                </a:lnTo>
                <a:lnTo>
                  <a:pt x="57573" y="432244"/>
                </a:lnTo>
                <a:lnTo>
                  <a:pt x="51922" y="434975"/>
                </a:lnTo>
                <a:lnTo>
                  <a:pt x="47464" y="438099"/>
                </a:lnTo>
                <a:close/>
              </a:path>
              <a:path w="2783840" h="711200">
                <a:moveTo>
                  <a:pt x="2591365" y="294284"/>
                </a:moveTo>
                <a:lnTo>
                  <a:pt x="2438379" y="294284"/>
                </a:lnTo>
                <a:lnTo>
                  <a:pt x="2431352" y="279109"/>
                </a:lnTo>
                <a:lnTo>
                  <a:pt x="2422877" y="266312"/>
                </a:lnTo>
                <a:lnTo>
                  <a:pt x="2413656" y="255097"/>
                </a:lnTo>
                <a:lnTo>
                  <a:pt x="2404394" y="244665"/>
                </a:lnTo>
                <a:lnTo>
                  <a:pt x="2390618" y="226466"/>
                </a:lnTo>
                <a:lnTo>
                  <a:pt x="2382916" y="207914"/>
                </a:lnTo>
                <a:lnTo>
                  <a:pt x="2383289" y="187958"/>
                </a:lnTo>
                <a:lnTo>
                  <a:pt x="2393738" y="165544"/>
                </a:lnTo>
                <a:lnTo>
                  <a:pt x="2400187" y="152985"/>
                </a:lnTo>
                <a:lnTo>
                  <a:pt x="2406008" y="139720"/>
                </a:lnTo>
                <a:lnTo>
                  <a:pt x="2414461" y="127648"/>
                </a:lnTo>
                <a:lnTo>
                  <a:pt x="2428803" y="118668"/>
                </a:lnTo>
                <a:lnTo>
                  <a:pt x="2434013" y="122640"/>
                </a:lnTo>
                <a:lnTo>
                  <a:pt x="2439509" y="126741"/>
                </a:lnTo>
                <a:lnTo>
                  <a:pt x="2444948" y="131168"/>
                </a:lnTo>
                <a:lnTo>
                  <a:pt x="2449987" y="136118"/>
                </a:lnTo>
                <a:lnTo>
                  <a:pt x="2532431" y="228317"/>
                </a:lnTo>
                <a:lnTo>
                  <a:pt x="2591365" y="294284"/>
                </a:lnTo>
                <a:close/>
              </a:path>
              <a:path w="2783840" h="711200">
                <a:moveTo>
                  <a:pt x="2206655" y="711047"/>
                </a:moveTo>
                <a:lnTo>
                  <a:pt x="2202688" y="687715"/>
                </a:lnTo>
                <a:lnTo>
                  <a:pt x="2206591" y="665694"/>
                </a:lnTo>
                <a:lnTo>
                  <a:pt x="2215724" y="644508"/>
                </a:lnTo>
                <a:lnTo>
                  <a:pt x="2251162" y="591542"/>
                </a:lnTo>
                <a:lnTo>
                  <a:pt x="2313404" y="548294"/>
                </a:lnTo>
                <a:lnTo>
                  <a:pt x="2351016" y="535876"/>
                </a:lnTo>
                <a:lnTo>
                  <a:pt x="2465671" y="508241"/>
                </a:lnTo>
                <a:lnTo>
                  <a:pt x="2465760" y="505561"/>
                </a:lnTo>
                <a:lnTo>
                  <a:pt x="2466065" y="502881"/>
                </a:lnTo>
                <a:lnTo>
                  <a:pt x="2466408" y="500164"/>
                </a:lnTo>
                <a:lnTo>
                  <a:pt x="2396243" y="465880"/>
                </a:lnTo>
                <a:lnTo>
                  <a:pt x="2361020" y="449122"/>
                </a:lnTo>
                <a:lnTo>
                  <a:pt x="2325374" y="433387"/>
                </a:lnTo>
                <a:lnTo>
                  <a:pt x="2277459" y="413758"/>
                </a:lnTo>
                <a:lnTo>
                  <a:pt x="2229411" y="394816"/>
                </a:lnTo>
                <a:lnTo>
                  <a:pt x="2181226" y="376564"/>
                </a:lnTo>
                <a:lnTo>
                  <a:pt x="2132906" y="359009"/>
                </a:lnTo>
                <a:lnTo>
                  <a:pt x="2084448" y="342156"/>
                </a:lnTo>
                <a:lnTo>
                  <a:pt x="2035852" y="326010"/>
                </a:lnTo>
                <a:lnTo>
                  <a:pt x="1987116" y="310576"/>
                </a:lnTo>
                <a:lnTo>
                  <a:pt x="1938239" y="295859"/>
                </a:lnTo>
                <a:lnTo>
                  <a:pt x="1889220" y="281865"/>
                </a:lnTo>
                <a:lnTo>
                  <a:pt x="1840058" y="268598"/>
                </a:lnTo>
                <a:lnTo>
                  <a:pt x="1790752" y="256065"/>
                </a:lnTo>
                <a:lnTo>
                  <a:pt x="1741301" y="244270"/>
                </a:lnTo>
                <a:lnTo>
                  <a:pt x="1691704" y="233219"/>
                </a:lnTo>
                <a:lnTo>
                  <a:pt x="1641959" y="222916"/>
                </a:lnTo>
                <a:lnTo>
                  <a:pt x="1592065" y="213368"/>
                </a:lnTo>
                <a:lnTo>
                  <a:pt x="1542022" y="204578"/>
                </a:lnTo>
                <a:lnTo>
                  <a:pt x="1491827" y="196554"/>
                </a:lnTo>
                <a:lnTo>
                  <a:pt x="1441481" y="189299"/>
                </a:lnTo>
                <a:lnTo>
                  <a:pt x="1390982" y="182819"/>
                </a:lnTo>
                <a:lnTo>
                  <a:pt x="1340329" y="177119"/>
                </a:lnTo>
                <a:lnTo>
                  <a:pt x="1289520" y="172204"/>
                </a:lnTo>
                <a:lnTo>
                  <a:pt x="1238555" y="168081"/>
                </a:lnTo>
                <a:lnTo>
                  <a:pt x="1187432" y="164753"/>
                </a:lnTo>
                <a:lnTo>
                  <a:pt x="1136150" y="162226"/>
                </a:lnTo>
                <a:lnTo>
                  <a:pt x="1084709" y="160506"/>
                </a:lnTo>
                <a:lnTo>
                  <a:pt x="1033107" y="159597"/>
                </a:lnTo>
                <a:lnTo>
                  <a:pt x="981343" y="159505"/>
                </a:lnTo>
                <a:lnTo>
                  <a:pt x="2091581" y="159505"/>
                </a:lnTo>
                <a:lnTo>
                  <a:pt x="2134738" y="173905"/>
                </a:lnTo>
                <a:lnTo>
                  <a:pt x="2183482" y="191106"/>
                </a:lnTo>
                <a:lnTo>
                  <a:pt x="2231934" y="209151"/>
                </a:lnTo>
                <a:lnTo>
                  <a:pt x="2280094" y="228044"/>
                </a:lnTo>
                <a:lnTo>
                  <a:pt x="2327960" y="247791"/>
                </a:lnTo>
                <a:lnTo>
                  <a:pt x="2375531" y="268396"/>
                </a:lnTo>
                <a:lnTo>
                  <a:pt x="2422809" y="289864"/>
                </a:lnTo>
                <a:lnTo>
                  <a:pt x="2426034" y="291401"/>
                </a:lnTo>
                <a:lnTo>
                  <a:pt x="2429654" y="291795"/>
                </a:lnTo>
                <a:lnTo>
                  <a:pt x="2438379" y="294284"/>
                </a:lnTo>
                <a:lnTo>
                  <a:pt x="2591365" y="294284"/>
                </a:lnTo>
                <a:lnTo>
                  <a:pt x="2764756" y="489051"/>
                </a:lnTo>
                <a:lnTo>
                  <a:pt x="2778658" y="507063"/>
                </a:lnTo>
                <a:lnTo>
                  <a:pt x="2783822" y="521989"/>
                </a:lnTo>
                <a:lnTo>
                  <a:pt x="2780819" y="537771"/>
                </a:lnTo>
                <a:lnTo>
                  <a:pt x="2770217" y="558355"/>
                </a:lnTo>
                <a:lnTo>
                  <a:pt x="2766598" y="564553"/>
                </a:lnTo>
                <a:lnTo>
                  <a:pt x="2763169" y="571055"/>
                </a:lnTo>
                <a:lnTo>
                  <a:pt x="2731584" y="625322"/>
                </a:lnTo>
                <a:lnTo>
                  <a:pt x="2678193" y="642581"/>
                </a:lnTo>
                <a:lnTo>
                  <a:pt x="2355384" y="665810"/>
                </a:lnTo>
                <a:lnTo>
                  <a:pt x="2335100" y="668122"/>
                </a:lnTo>
                <a:lnTo>
                  <a:pt x="2294870" y="676163"/>
                </a:lnTo>
                <a:lnTo>
                  <a:pt x="2258129" y="687632"/>
                </a:lnTo>
                <a:lnTo>
                  <a:pt x="2224254" y="702963"/>
                </a:lnTo>
                <a:lnTo>
                  <a:pt x="2206655" y="711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65" y="4262689"/>
            <a:ext cx="75184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0E3256"/>
                </a:solidFill>
                <a:latin typeface="Trebuchet MS"/>
                <a:cs typeface="Trebuchet MS"/>
              </a:rPr>
              <a:t>Часть</a:t>
            </a:r>
            <a:r>
              <a:rPr sz="1600" b="1" spc="-6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0E3256"/>
                </a:solidFill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1273" y="3710173"/>
            <a:ext cx="1833245" cy="1513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9600"/>
              </a:lnSpc>
              <a:spcBef>
                <a:spcPts val="90"/>
              </a:spcBef>
            </a:pPr>
            <a:r>
              <a:rPr sz="1600" spc="-10" dirty="0">
                <a:solidFill>
                  <a:srgbClr val="0E3256"/>
                </a:solidFill>
                <a:latin typeface="Trebuchet MS"/>
                <a:cs typeface="Trebuchet MS"/>
              </a:rPr>
              <a:t>Компетентностно- ориентированные </a:t>
            </a:r>
            <a:r>
              <a:rPr sz="1600" spc="40" dirty="0">
                <a:solidFill>
                  <a:srgbClr val="0E3256"/>
                </a:solidFill>
                <a:latin typeface="Trebuchet MS"/>
                <a:cs typeface="Trebuchet MS"/>
              </a:rPr>
              <a:t>задания</a:t>
            </a:r>
            <a:endParaRPr sz="1600">
              <a:latin typeface="Trebuchet MS"/>
              <a:cs typeface="Trebuchet MS"/>
            </a:endParaRPr>
          </a:p>
          <a:p>
            <a:pPr marL="12700" marR="147955">
              <a:lnSpc>
                <a:spcPct val="109600"/>
              </a:lnSpc>
              <a:spcBef>
                <a:spcPts val="1190"/>
              </a:spcBef>
            </a:pPr>
            <a:r>
              <a:rPr sz="1600" spc="-10" dirty="0">
                <a:solidFill>
                  <a:srgbClr val="0E3256"/>
                </a:solidFill>
                <a:latin typeface="Trebuchet MS"/>
                <a:cs typeface="Trebuchet MS"/>
              </a:rPr>
              <a:t>Функциональная </a:t>
            </a:r>
            <a:r>
              <a:rPr sz="1600" spc="40" dirty="0">
                <a:solidFill>
                  <a:srgbClr val="0E3256"/>
                </a:solidFill>
                <a:latin typeface="Trebuchet MS"/>
                <a:cs typeface="Trebuchet MS"/>
              </a:rPr>
              <a:t>грамотность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1273" y="5536097"/>
            <a:ext cx="2222500" cy="560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0"/>
              </a:spcBef>
            </a:pPr>
            <a:r>
              <a:rPr sz="1600" dirty="0">
                <a:solidFill>
                  <a:srgbClr val="0E3256"/>
                </a:solidFill>
                <a:latin typeface="Trebuchet MS"/>
                <a:cs typeface="Trebuchet MS"/>
              </a:rPr>
              <a:t>Функционирование</a:t>
            </a:r>
            <a:r>
              <a:rPr sz="1600" spc="55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0E3256"/>
                </a:solidFill>
                <a:latin typeface="Trebuchet MS"/>
                <a:cs typeface="Trebuchet MS"/>
              </a:rPr>
              <a:t>во </a:t>
            </a:r>
            <a:r>
              <a:rPr sz="1600" dirty="0">
                <a:solidFill>
                  <a:srgbClr val="0E3256"/>
                </a:solidFill>
                <a:latin typeface="Trebuchet MS"/>
                <a:cs typeface="Trebuchet MS"/>
              </a:rPr>
              <a:t>внешней</a:t>
            </a:r>
            <a:r>
              <a:rPr sz="1600" spc="21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0E3256"/>
                </a:solidFill>
                <a:latin typeface="Trebuchet MS"/>
                <a:cs typeface="Trebuchet MS"/>
              </a:rPr>
              <a:t>среде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4465" y="4948425"/>
            <a:ext cx="75184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0E3256"/>
                </a:solidFill>
                <a:latin typeface="Trebuchet MS"/>
                <a:cs typeface="Trebuchet MS"/>
              </a:rPr>
              <a:t>Часть</a:t>
            </a:r>
            <a:r>
              <a:rPr sz="1600" b="1" spc="-6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0E3256"/>
                </a:solidFill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24465" y="5596827"/>
            <a:ext cx="75184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1" dirty="0">
                <a:solidFill>
                  <a:srgbClr val="0E3256"/>
                </a:solidFill>
                <a:latin typeface="Trebuchet MS"/>
                <a:cs typeface="Trebuchet MS"/>
              </a:rPr>
              <a:t>Часть</a:t>
            </a:r>
            <a:r>
              <a:rPr sz="1600" b="1" spc="-6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0E3256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6075" y="1970437"/>
            <a:ext cx="5314950" cy="46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900" spc="-40" dirty="0">
                <a:solidFill>
                  <a:srgbClr val="FFFFFF"/>
                </a:solidFill>
              </a:rPr>
              <a:t>Функциональная</a:t>
            </a:r>
            <a:r>
              <a:rPr sz="2900" spc="-140" dirty="0">
                <a:solidFill>
                  <a:srgbClr val="FFFFFF"/>
                </a:solidFill>
              </a:rPr>
              <a:t> </a:t>
            </a:r>
            <a:r>
              <a:rPr sz="2900" spc="-10" dirty="0">
                <a:solidFill>
                  <a:srgbClr val="FFFFFF"/>
                </a:solidFill>
              </a:rPr>
              <a:t>грамотность</a:t>
            </a:r>
            <a:endParaRPr sz="2900"/>
          </a:p>
        </p:txBody>
      </p:sp>
      <p:sp>
        <p:nvSpPr>
          <p:cNvPr id="16" name="object 16"/>
          <p:cNvSpPr txBox="1"/>
          <p:nvPr/>
        </p:nvSpPr>
        <p:spPr>
          <a:xfrm>
            <a:off x="374669" y="2923864"/>
            <a:ext cx="5575300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86690" algn="ctr">
              <a:lnSpc>
                <a:spcPct val="115900"/>
              </a:lnSpc>
              <a:spcBef>
                <a:spcPts val="100"/>
              </a:spcBef>
            </a:pP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это</a:t>
            </a:r>
            <a:r>
              <a:rPr sz="2900" b="1" spc="-16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20" dirty="0">
                <a:solidFill>
                  <a:srgbClr val="0E3256"/>
                </a:solidFill>
                <a:latin typeface="Trebuchet MS"/>
                <a:cs typeface="Trebuchet MS"/>
              </a:rPr>
              <a:t>способность</a:t>
            </a:r>
            <a:r>
              <a:rPr sz="2900" b="1" spc="-16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человека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использовать</a:t>
            </a:r>
            <a:r>
              <a:rPr sz="290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dirty="0">
                <a:solidFill>
                  <a:srgbClr val="0E3256"/>
                </a:solidFill>
                <a:latin typeface="Trebuchet MS"/>
                <a:cs typeface="Trebuchet MS"/>
              </a:rPr>
              <a:t>навыки</a:t>
            </a:r>
            <a:r>
              <a:rPr sz="290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50" dirty="0">
                <a:solidFill>
                  <a:srgbClr val="0E3256"/>
                </a:solidFill>
                <a:latin typeface="Trebuchet MS"/>
                <a:cs typeface="Trebuchet MS"/>
              </a:rPr>
              <a:t>в </a:t>
            </a:r>
            <a:r>
              <a:rPr sz="2900" b="1" spc="-70" dirty="0">
                <a:solidFill>
                  <a:srgbClr val="0E3256"/>
                </a:solidFill>
                <a:latin typeface="Trebuchet MS"/>
                <a:cs typeface="Trebuchet MS"/>
              </a:rPr>
              <a:t>условиях</a:t>
            </a:r>
            <a:r>
              <a:rPr sz="2900" b="1" spc="-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105" dirty="0">
                <a:solidFill>
                  <a:srgbClr val="0E3256"/>
                </a:solidFill>
                <a:latin typeface="Trebuchet MS"/>
                <a:cs typeface="Trebuchet MS"/>
              </a:rPr>
              <a:t>его</a:t>
            </a:r>
            <a:r>
              <a:rPr sz="290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25" dirty="0">
                <a:solidFill>
                  <a:srgbClr val="0E3256"/>
                </a:solidFill>
                <a:latin typeface="Trebuchet MS"/>
                <a:cs typeface="Trebuchet MS"/>
              </a:rPr>
              <a:t>взаимодействия</a:t>
            </a:r>
            <a:r>
              <a:rPr sz="2900" b="1" spc="-13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b="1" spc="-50" dirty="0">
                <a:solidFill>
                  <a:srgbClr val="0E3256"/>
                </a:solidFill>
                <a:latin typeface="Trebuchet MS"/>
                <a:cs typeface="Trebuchet MS"/>
              </a:rPr>
              <a:t>с </a:t>
            </a: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социумом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53689"/>
            <a:ext cx="10692765" cy="5715"/>
          </a:xfrm>
          <a:custGeom>
            <a:avLst/>
            <a:gdLst/>
            <a:ahLst/>
            <a:cxnLst/>
            <a:rect l="l" t="t" r="r" b="b"/>
            <a:pathLst>
              <a:path w="10692765" h="5714">
                <a:moveTo>
                  <a:pt x="10692511" y="5569"/>
                </a:moveTo>
                <a:lnTo>
                  <a:pt x="0" y="5569"/>
                </a:lnTo>
                <a:lnTo>
                  <a:pt x="0" y="0"/>
                </a:lnTo>
                <a:lnTo>
                  <a:pt x="10692511" y="0"/>
                </a:lnTo>
                <a:lnTo>
                  <a:pt x="10692511" y="5569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02" y="770737"/>
            <a:ext cx="10688320" cy="2300605"/>
          </a:xfrm>
          <a:custGeom>
            <a:avLst/>
            <a:gdLst/>
            <a:ahLst/>
            <a:cxnLst/>
            <a:rect l="l" t="t" r="r" b="b"/>
            <a:pathLst>
              <a:path w="10688320" h="2300605">
                <a:moveTo>
                  <a:pt x="10477995" y="2300376"/>
                </a:moveTo>
                <a:lnTo>
                  <a:pt x="215112" y="2300376"/>
                </a:lnTo>
                <a:lnTo>
                  <a:pt x="165879" y="2294683"/>
                </a:lnTo>
                <a:lnTo>
                  <a:pt x="120637" y="2278476"/>
                </a:lnTo>
                <a:lnTo>
                  <a:pt x="80691" y="2253061"/>
                </a:lnTo>
                <a:lnTo>
                  <a:pt x="47348" y="2219742"/>
                </a:lnTo>
                <a:lnTo>
                  <a:pt x="21914" y="2179827"/>
                </a:lnTo>
                <a:lnTo>
                  <a:pt x="5696" y="2134620"/>
                </a:lnTo>
                <a:lnTo>
                  <a:pt x="0" y="2085428"/>
                </a:lnTo>
                <a:lnTo>
                  <a:pt x="0" y="25793"/>
                </a:lnTo>
                <a:lnTo>
                  <a:pt x="2985" y="0"/>
                </a:lnTo>
                <a:lnTo>
                  <a:pt x="10687697" y="0"/>
                </a:lnTo>
                <a:lnTo>
                  <a:pt x="10687697" y="2132587"/>
                </a:lnTo>
                <a:lnTo>
                  <a:pt x="10687462" y="2134620"/>
                </a:lnTo>
                <a:lnTo>
                  <a:pt x="10671243" y="2179827"/>
                </a:lnTo>
                <a:lnTo>
                  <a:pt x="10645806" y="2219742"/>
                </a:lnTo>
                <a:lnTo>
                  <a:pt x="10612458" y="2253061"/>
                </a:lnTo>
                <a:lnTo>
                  <a:pt x="10572503" y="2278476"/>
                </a:lnTo>
                <a:lnTo>
                  <a:pt x="10527247" y="2294683"/>
                </a:lnTo>
                <a:lnTo>
                  <a:pt x="10477995" y="2300376"/>
                </a:lnTo>
                <a:close/>
              </a:path>
            </a:pathLst>
          </a:custGeom>
          <a:solidFill>
            <a:srgbClr val="B8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054" y="1705253"/>
            <a:ext cx="8811445" cy="33681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95"/>
              </a:spcBef>
              <a:buSzPct val="96363"/>
              <a:tabLst>
                <a:tab pos="980440" algn="l"/>
              </a:tabLst>
            </a:pPr>
            <a:r>
              <a:rPr lang="ru-RU" sz="2750" b="1" spc="-55" dirty="0" smtClean="0">
                <a:solidFill>
                  <a:srgbClr val="0E3256"/>
                </a:solidFill>
                <a:latin typeface="Trebuchet MS"/>
                <a:cs typeface="Trebuchet MS"/>
              </a:rPr>
              <a:t>-</a:t>
            </a:r>
            <a:r>
              <a:rPr sz="2750" b="1" spc="-55" dirty="0" err="1" smtClean="0">
                <a:solidFill>
                  <a:srgbClr val="0E3256"/>
                </a:solidFill>
                <a:latin typeface="Trebuchet MS"/>
                <a:cs typeface="Trebuchet MS"/>
              </a:rPr>
              <a:t>направлена</a:t>
            </a:r>
            <a:r>
              <a:rPr sz="2750" b="1" spc="-130" dirty="0" smtClean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50" dirty="0">
                <a:solidFill>
                  <a:srgbClr val="0E3256"/>
                </a:solidFill>
                <a:latin typeface="Trebuchet MS"/>
                <a:cs typeface="Trebuchet MS"/>
              </a:rPr>
              <a:t>на</a:t>
            </a:r>
            <a:r>
              <a:rPr sz="275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80" dirty="0">
                <a:solidFill>
                  <a:srgbClr val="0E3256"/>
                </a:solidFill>
                <a:latin typeface="Trebuchet MS"/>
                <a:cs typeface="Trebuchet MS"/>
              </a:rPr>
              <a:t>решение</a:t>
            </a:r>
            <a:r>
              <a:rPr sz="275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45" dirty="0">
                <a:solidFill>
                  <a:srgbClr val="0E3256"/>
                </a:solidFill>
                <a:latin typeface="Trebuchet MS"/>
                <a:cs typeface="Trebuchet MS"/>
              </a:rPr>
              <a:t>бытовых</a:t>
            </a:r>
            <a:r>
              <a:rPr sz="275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10" dirty="0">
                <a:solidFill>
                  <a:srgbClr val="0E3256"/>
                </a:solidFill>
                <a:latin typeface="Trebuchet MS"/>
                <a:cs typeface="Trebuchet MS"/>
              </a:rPr>
              <a:t>проблем;</a:t>
            </a:r>
            <a:endParaRPr sz="2750" dirty="0">
              <a:latin typeface="Trebuchet MS"/>
              <a:cs typeface="Trebuchet MS"/>
            </a:endParaRPr>
          </a:p>
          <a:p>
            <a:pPr marL="12065" marR="5080">
              <a:lnSpc>
                <a:spcPct val="231199"/>
              </a:lnSpc>
              <a:buSzPct val="96363"/>
              <a:tabLst>
                <a:tab pos="438784" algn="l"/>
              </a:tabLst>
            </a:pPr>
            <a:r>
              <a:rPr lang="ru-RU" sz="2750" b="1" spc="-30" dirty="0" smtClean="0">
                <a:solidFill>
                  <a:srgbClr val="0E3256"/>
                </a:solidFill>
                <a:latin typeface="Trebuchet MS"/>
                <a:cs typeface="Trebuchet MS"/>
              </a:rPr>
              <a:t>-</a:t>
            </a:r>
            <a:r>
              <a:rPr sz="2750" b="1" spc="-30" dirty="0" err="1" smtClean="0">
                <a:solidFill>
                  <a:srgbClr val="0E3256"/>
                </a:solidFill>
                <a:latin typeface="Trebuchet MS"/>
                <a:cs typeface="Trebuchet MS"/>
              </a:rPr>
              <a:t>обнаруживается</a:t>
            </a:r>
            <a:r>
              <a:rPr sz="2750" b="1" spc="-100" dirty="0" smtClean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dirty="0">
                <a:solidFill>
                  <a:srgbClr val="0E3256"/>
                </a:solidFill>
                <a:latin typeface="Trebuchet MS"/>
                <a:cs typeface="Trebuchet MS"/>
              </a:rPr>
              <a:t>в</a:t>
            </a:r>
            <a:r>
              <a:rPr sz="2750" b="1" spc="-10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20" dirty="0">
                <a:solidFill>
                  <a:srgbClr val="0E3256"/>
                </a:solidFill>
                <a:latin typeface="Trebuchet MS"/>
                <a:cs typeface="Trebuchet MS"/>
              </a:rPr>
              <a:t>конкретных</a:t>
            </a:r>
            <a:r>
              <a:rPr sz="2750" b="1" spc="-10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25" dirty="0">
                <a:solidFill>
                  <a:srgbClr val="0E3256"/>
                </a:solidFill>
                <a:latin typeface="Trebuchet MS"/>
                <a:cs typeface="Trebuchet MS"/>
              </a:rPr>
              <a:t>обстоятельствах</a:t>
            </a:r>
            <a:r>
              <a:rPr sz="2750" b="1" spc="-10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345" dirty="0">
                <a:solidFill>
                  <a:srgbClr val="0E3256"/>
                </a:solidFill>
                <a:latin typeface="Trebuchet MS"/>
                <a:cs typeface="Trebuchet MS"/>
              </a:rPr>
              <a:t>; </a:t>
            </a:r>
            <a:endParaRPr lang="ru-RU" sz="2750" b="1" spc="-345" dirty="0" smtClean="0">
              <a:solidFill>
                <a:srgbClr val="0E3256"/>
              </a:solidFill>
              <a:latin typeface="Trebuchet MS"/>
              <a:cs typeface="Trebuchet MS"/>
            </a:endParaRPr>
          </a:p>
          <a:p>
            <a:pPr marL="12065" marR="5080">
              <a:lnSpc>
                <a:spcPct val="231199"/>
              </a:lnSpc>
              <a:buSzPct val="96363"/>
              <a:tabLst>
                <a:tab pos="438784" algn="l"/>
              </a:tabLst>
            </a:pPr>
            <a:r>
              <a:rPr lang="ru-RU" sz="2750" b="1" spc="-65" dirty="0" smtClean="0">
                <a:solidFill>
                  <a:srgbClr val="0E3256"/>
                </a:solidFill>
                <a:latin typeface="Trebuchet MS"/>
                <a:cs typeface="Trebuchet MS"/>
              </a:rPr>
              <a:t>-</a:t>
            </a:r>
            <a:r>
              <a:rPr sz="2750" b="1" spc="-65" dirty="0" err="1" smtClean="0">
                <a:solidFill>
                  <a:srgbClr val="0E3256"/>
                </a:solidFill>
                <a:latin typeface="Trebuchet MS"/>
                <a:cs typeface="Trebuchet MS"/>
              </a:rPr>
              <a:t>характеризует</a:t>
            </a:r>
            <a:r>
              <a:rPr sz="2750" b="1" spc="-125" dirty="0" smtClean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35" dirty="0">
                <a:solidFill>
                  <a:srgbClr val="0E3256"/>
                </a:solidFill>
                <a:latin typeface="Trebuchet MS"/>
                <a:cs typeface="Trebuchet MS"/>
              </a:rPr>
              <a:t>человека</a:t>
            </a:r>
            <a:r>
              <a:rPr sz="275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dirty="0">
                <a:solidFill>
                  <a:srgbClr val="0E3256"/>
                </a:solidFill>
                <a:latin typeface="Trebuchet MS"/>
                <a:cs typeface="Trebuchet MS"/>
              </a:rPr>
              <a:t>в</a:t>
            </a:r>
            <a:r>
              <a:rPr sz="2750" b="1" spc="-12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70" dirty="0">
                <a:solidFill>
                  <a:srgbClr val="0E3256"/>
                </a:solidFill>
                <a:latin typeface="Trebuchet MS"/>
                <a:cs typeface="Trebuchet MS"/>
              </a:rPr>
              <a:t>определенной</a:t>
            </a:r>
            <a:r>
              <a:rPr sz="2750" b="1" spc="-12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40" dirty="0">
                <a:solidFill>
                  <a:srgbClr val="0E3256"/>
                </a:solidFill>
                <a:latin typeface="Trebuchet MS"/>
                <a:cs typeface="Trebuchet MS"/>
              </a:rPr>
              <a:t>ситуации; </a:t>
            </a:r>
            <a:endParaRPr lang="ru-RU" sz="2750" b="1" spc="-40" dirty="0" smtClean="0">
              <a:solidFill>
                <a:srgbClr val="0E3256"/>
              </a:solidFill>
              <a:latin typeface="Trebuchet MS"/>
              <a:cs typeface="Trebuchet MS"/>
            </a:endParaRPr>
          </a:p>
          <a:p>
            <a:pPr marL="12065" marR="5080">
              <a:lnSpc>
                <a:spcPct val="231199"/>
              </a:lnSpc>
              <a:buSzPct val="96363"/>
              <a:tabLst>
                <a:tab pos="438784" algn="l"/>
              </a:tabLst>
            </a:pPr>
            <a:r>
              <a:rPr lang="ru-RU" sz="2750" b="1" spc="-35" dirty="0" smtClean="0">
                <a:solidFill>
                  <a:srgbClr val="0E3256"/>
                </a:solidFill>
                <a:latin typeface="Trebuchet MS"/>
                <a:cs typeface="Trebuchet MS"/>
              </a:rPr>
              <a:t>-</a:t>
            </a:r>
            <a:r>
              <a:rPr sz="2750" b="1" spc="-35" dirty="0" err="1" smtClean="0">
                <a:solidFill>
                  <a:srgbClr val="0E3256"/>
                </a:solidFill>
                <a:latin typeface="Trebuchet MS"/>
                <a:cs typeface="Trebuchet MS"/>
              </a:rPr>
              <a:t>связана</a:t>
            </a:r>
            <a:r>
              <a:rPr sz="2750" b="1" spc="-145" dirty="0" smtClean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dirty="0">
                <a:solidFill>
                  <a:srgbClr val="0E3256"/>
                </a:solidFill>
                <a:latin typeface="Trebuchet MS"/>
                <a:cs typeface="Trebuchet MS"/>
              </a:rPr>
              <a:t>с</a:t>
            </a:r>
            <a:r>
              <a:rPr sz="275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65" dirty="0">
                <a:solidFill>
                  <a:srgbClr val="0E3256"/>
                </a:solidFill>
                <a:latin typeface="Trebuchet MS"/>
                <a:cs typeface="Trebuchet MS"/>
              </a:rPr>
              <a:t>решением</a:t>
            </a:r>
            <a:r>
              <a:rPr sz="2750" b="1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dirty="0">
                <a:solidFill>
                  <a:srgbClr val="0E3256"/>
                </a:solidFill>
                <a:latin typeface="Trebuchet MS"/>
                <a:cs typeface="Trebuchet MS"/>
              </a:rPr>
              <a:t>стандартных</a:t>
            </a:r>
            <a:r>
              <a:rPr sz="275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750" b="1" spc="-10" dirty="0">
                <a:solidFill>
                  <a:srgbClr val="0E3256"/>
                </a:solidFill>
                <a:latin typeface="Trebuchet MS"/>
                <a:cs typeface="Trebuchet MS"/>
              </a:rPr>
              <a:t>задач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" y="4951857"/>
            <a:ext cx="10693400" cy="1834514"/>
          </a:xfrm>
          <a:custGeom>
            <a:avLst/>
            <a:gdLst/>
            <a:ahLst/>
            <a:cxnLst/>
            <a:rect l="l" t="t" r="r" b="b"/>
            <a:pathLst>
              <a:path w="10693400" h="1834515">
                <a:moveTo>
                  <a:pt x="10693298" y="1833905"/>
                </a:moveTo>
                <a:lnTo>
                  <a:pt x="0" y="1833905"/>
                </a:lnTo>
                <a:lnTo>
                  <a:pt x="0" y="215010"/>
                </a:lnTo>
                <a:lnTo>
                  <a:pt x="5695" y="165799"/>
                </a:lnTo>
                <a:lnTo>
                  <a:pt x="21913" y="120577"/>
                </a:lnTo>
                <a:lnTo>
                  <a:pt x="47347" y="80650"/>
                </a:lnTo>
                <a:lnTo>
                  <a:pt x="80692" y="47324"/>
                </a:lnTo>
                <a:lnTo>
                  <a:pt x="120645" y="21903"/>
                </a:lnTo>
                <a:lnTo>
                  <a:pt x="165899" y="5693"/>
                </a:lnTo>
                <a:lnTo>
                  <a:pt x="215150" y="0"/>
                </a:lnTo>
                <a:lnTo>
                  <a:pt x="10478147" y="0"/>
                </a:lnTo>
                <a:lnTo>
                  <a:pt x="10527398" y="5693"/>
                </a:lnTo>
                <a:lnTo>
                  <a:pt x="10572653" y="21903"/>
                </a:lnTo>
                <a:lnTo>
                  <a:pt x="10612605" y="47324"/>
                </a:lnTo>
                <a:lnTo>
                  <a:pt x="10645951" y="80650"/>
                </a:lnTo>
                <a:lnTo>
                  <a:pt x="10671385" y="120577"/>
                </a:lnTo>
                <a:lnTo>
                  <a:pt x="10687602" y="165799"/>
                </a:lnTo>
                <a:lnTo>
                  <a:pt x="10693298" y="215010"/>
                </a:lnTo>
                <a:lnTo>
                  <a:pt x="10693298" y="1833905"/>
                </a:lnTo>
                <a:close/>
              </a:path>
            </a:pathLst>
          </a:custGeom>
          <a:solidFill>
            <a:srgbClr val="B8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8976" y="3495878"/>
            <a:ext cx="637540" cy="609600"/>
          </a:xfrm>
          <a:custGeom>
            <a:avLst/>
            <a:gdLst/>
            <a:ahLst/>
            <a:cxnLst/>
            <a:rect l="l" t="t" r="r" b="b"/>
            <a:pathLst>
              <a:path w="637539" h="609600">
                <a:moveTo>
                  <a:pt x="316013" y="609142"/>
                </a:moveTo>
                <a:lnTo>
                  <a:pt x="272019" y="604161"/>
                </a:lnTo>
                <a:lnTo>
                  <a:pt x="228427" y="594131"/>
                </a:lnTo>
                <a:lnTo>
                  <a:pt x="186150" y="578990"/>
                </a:lnTo>
                <a:lnTo>
                  <a:pt x="146099" y="558677"/>
                </a:lnTo>
                <a:lnTo>
                  <a:pt x="109186" y="533129"/>
                </a:lnTo>
                <a:lnTo>
                  <a:pt x="76324" y="502286"/>
                </a:lnTo>
                <a:lnTo>
                  <a:pt x="48425" y="466086"/>
                </a:lnTo>
                <a:lnTo>
                  <a:pt x="26400" y="424466"/>
                </a:lnTo>
                <a:lnTo>
                  <a:pt x="11163" y="377367"/>
                </a:lnTo>
                <a:lnTo>
                  <a:pt x="3104" y="339654"/>
                </a:lnTo>
                <a:lnTo>
                  <a:pt x="0" y="295805"/>
                </a:lnTo>
                <a:lnTo>
                  <a:pt x="2256" y="248801"/>
                </a:lnTo>
                <a:lnTo>
                  <a:pt x="10278" y="201623"/>
                </a:lnTo>
                <a:lnTo>
                  <a:pt x="24472" y="157252"/>
                </a:lnTo>
                <a:lnTo>
                  <a:pt x="45244" y="118668"/>
                </a:lnTo>
                <a:lnTo>
                  <a:pt x="72998" y="88854"/>
                </a:lnTo>
                <a:lnTo>
                  <a:pt x="108140" y="70789"/>
                </a:lnTo>
                <a:lnTo>
                  <a:pt x="149720" y="48310"/>
                </a:lnTo>
                <a:lnTo>
                  <a:pt x="184368" y="25357"/>
                </a:lnTo>
                <a:lnTo>
                  <a:pt x="224879" y="9984"/>
                </a:lnTo>
                <a:lnTo>
                  <a:pt x="269631" y="1695"/>
                </a:lnTo>
                <a:lnTo>
                  <a:pt x="317003" y="0"/>
                </a:lnTo>
                <a:lnTo>
                  <a:pt x="365372" y="4403"/>
                </a:lnTo>
                <a:lnTo>
                  <a:pt x="413118" y="14412"/>
                </a:lnTo>
                <a:lnTo>
                  <a:pt x="458619" y="29534"/>
                </a:lnTo>
                <a:lnTo>
                  <a:pt x="500255" y="49276"/>
                </a:lnTo>
                <a:lnTo>
                  <a:pt x="536402" y="73145"/>
                </a:lnTo>
                <a:lnTo>
                  <a:pt x="565441" y="100647"/>
                </a:lnTo>
                <a:lnTo>
                  <a:pt x="594433" y="137428"/>
                </a:lnTo>
                <a:lnTo>
                  <a:pt x="615681" y="176137"/>
                </a:lnTo>
                <a:lnTo>
                  <a:pt x="629644" y="216215"/>
                </a:lnTo>
                <a:lnTo>
                  <a:pt x="636778" y="257106"/>
                </a:lnTo>
                <a:lnTo>
                  <a:pt x="637540" y="298252"/>
                </a:lnTo>
                <a:lnTo>
                  <a:pt x="632388" y="339097"/>
                </a:lnTo>
                <a:lnTo>
                  <a:pt x="621778" y="379083"/>
                </a:lnTo>
                <a:lnTo>
                  <a:pt x="606166" y="417653"/>
                </a:lnTo>
                <a:lnTo>
                  <a:pt x="586011" y="454250"/>
                </a:lnTo>
                <a:lnTo>
                  <a:pt x="561768" y="488317"/>
                </a:lnTo>
                <a:lnTo>
                  <a:pt x="533895" y="519297"/>
                </a:lnTo>
                <a:lnTo>
                  <a:pt x="502849" y="546632"/>
                </a:lnTo>
                <a:lnTo>
                  <a:pt x="469087" y="569765"/>
                </a:lnTo>
                <a:lnTo>
                  <a:pt x="433065" y="588140"/>
                </a:lnTo>
                <a:lnTo>
                  <a:pt x="395241" y="601200"/>
                </a:lnTo>
                <a:lnTo>
                  <a:pt x="356072" y="608386"/>
                </a:lnTo>
                <a:lnTo>
                  <a:pt x="316013" y="609142"/>
                </a:lnTo>
                <a:close/>
              </a:path>
            </a:pathLst>
          </a:custGeom>
          <a:solidFill>
            <a:srgbClr val="CA8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2781" y="4919865"/>
            <a:ext cx="637540" cy="614045"/>
          </a:xfrm>
          <a:custGeom>
            <a:avLst/>
            <a:gdLst/>
            <a:ahLst/>
            <a:cxnLst/>
            <a:rect l="l" t="t" r="r" b="b"/>
            <a:pathLst>
              <a:path w="637539" h="614045">
                <a:moveTo>
                  <a:pt x="257415" y="613602"/>
                </a:moveTo>
                <a:lnTo>
                  <a:pt x="214425" y="608020"/>
                </a:lnTo>
                <a:lnTo>
                  <a:pt x="176218" y="596049"/>
                </a:lnTo>
                <a:lnTo>
                  <a:pt x="133977" y="575751"/>
                </a:lnTo>
                <a:lnTo>
                  <a:pt x="97842" y="550322"/>
                </a:lnTo>
                <a:lnTo>
                  <a:pt x="67647" y="520463"/>
                </a:lnTo>
                <a:lnTo>
                  <a:pt x="43228" y="486876"/>
                </a:lnTo>
                <a:lnTo>
                  <a:pt x="24418" y="450261"/>
                </a:lnTo>
                <a:lnTo>
                  <a:pt x="11053" y="411320"/>
                </a:lnTo>
                <a:lnTo>
                  <a:pt x="2969" y="370753"/>
                </a:lnTo>
                <a:lnTo>
                  <a:pt x="0" y="329261"/>
                </a:lnTo>
                <a:lnTo>
                  <a:pt x="1980" y="287546"/>
                </a:lnTo>
                <a:lnTo>
                  <a:pt x="8745" y="246309"/>
                </a:lnTo>
                <a:lnTo>
                  <a:pt x="20131" y="206250"/>
                </a:lnTo>
                <a:lnTo>
                  <a:pt x="35971" y="168071"/>
                </a:lnTo>
                <a:lnTo>
                  <a:pt x="56101" y="132473"/>
                </a:lnTo>
                <a:lnTo>
                  <a:pt x="80355" y="100157"/>
                </a:lnTo>
                <a:lnTo>
                  <a:pt x="108570" y="71823"/>
                </a:lnTo>
                <a:lnTo>
                  <a:pt x="140579" y="48173"/>
                </a:lnTo>
                <a:lnTo>
                  <a:pt x="176218" y="29908"/>
                </a:lnTo>
                <a:lnTo>
                  <a:pt x="217926" y="15079"/>
                </a:lnTo>
                <a:lnTo>
                  <a:pt x="261496" y="4958"/>
                </a:lnTo>
                <a:lnTo>
                  <a:pt x="306138" y="0"/>
                </a:lnTo>
                <a:lnTo>
                  <a:pt x="351059" y="661"/>
                </a:lnTo>
                <a:lnTo>
                  <a:pt x="395469" y="7398"/>
                </a:lnTo>
                <a:lnTo>
                  <a:pt x="438575" y="20668"/>
                </a:lnTo>
                <a:lnTo>
                  <a:pt x="479587" y="40925"/>
                </a:lnTo>
                <a:lnTo>
                  <a:pt x="517714" y="68627"/>
                </a:lnTo>
                <a:lnTo>
                  <a:pt x="552163" y="104229"/>
                </a:lnTo>
                <a:lnTo>
                  <a:pt x="576012" y="134571"/>
                </a:lnTo>
                <a:lnTo>
                  <a:pt x="598111" y="172594"/>
                </a:lnTo>
                <a:lnTo>
                  <a:pt x="616785" y="215800"/>
                </a:lnTo>
                <a:lnTo>
                  <a:pt x="630358" y="261691"/>
                </a:lnTo>
                <a:lnTo>
                  <a:pt x="637155" y="307772"/>
                </a:lnTo>
                <a:lnTo>
                  <a:pt x="635500" y="351544"/>
                </a:lnTo>
                <a:lnTo>
                  <a:pt x="623717" y="390510"/>
                </a:lnTo>
                <a:lnTo>
                  <a:pt x="600131" y="422173"/>
                </a:lnTo>
                <a:lnTo>
                  <a:pt x="572699" y="460565"/>
                </a:lnTo>
                <a:lnTo>
                  <a:pt x="551692" y="496402"/>
                </a:lnTo>
                <a:lnTo>
                  <a:pt x="522079" y="528003"/>
                </a:lnTo>
                <a:lnTo>
                  <a:pt x="485536" y="555100"/>
                </a:lnTo>
                <a:lnTo>
                  <a:pt x="443734" y="577425"/>
                </a:lnTo>
                <a:lnTo>
                  <a:pt x="398347" y="594706"/>
                </a:lnTo>
                <a:lnTo>
                  <a:pt x="351049" y="606676"/>
                </a:lnTo>
                <a:lnTo>
                  <a:pt x="303514" y="613064"/>
                </a:lnTo>
                <a:lnTo>
                  <a:pt x="257415" y="613602"/>
                </a:lnTo>
                <a:close/>
              </a:path>
            </a:pathLst>
          </a:custGeom>
          <a:solidFill>
            <a:srgbClr val="789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83" y="4222498"/>
            <a:ext cx="610870" cy="636905"/>
          </a:xfrm>
          <a:custGeom>
            <a:avLst/>
            <a:gdLst/>
            <a:ahLst/>
            <a:cxnLst/>
            <a:rect l="l" t="t" r="r" b="b"/>
            <a:pathLst>
              <a:path w="610869" h="636904">
                <a:moveTo>
                  <a:pt x="311472" y="636393"/>
                </a:moveTo>
                <a:lnTo>
                  <a:pt x="270553" y="631250"/>
                </a:lnTo>
                <a:lnTo>
                  <a:pt x="230495" y="620658"/>
                </a:lnTo>
                <a:lnTo>
                  <a:pt x="191855" y="605073"/>
                </a:lnTo>
                <a:lnTo>
                  <a:pt x="155192" y="584952"/>
                </a:lnTo>
                <a:lnTo>
                  <a:pt x="121064" y="560750"/>
                </a:lnTo>
                <a:lnTo>
                  <a:pt x="90027" y="532924"/>
                </a:lnTo>
                <a:lnTo>
                  <a:pt x="62642" y="501931"/>
                </a:lnTo>
                <a:lnTo>
                  <a:pt x="39465" y="468226"/>
                </a:lnTo>
                <a:lnTo>
                  <a:pt x="21054" y="432266"/>
                </a:lnTo>
                <a:lnTo>
                  <a:pt x="7967" y="394506"/>
                </a:lnTo>
                <a:lnTo>
                  <a:pt x="763" y="355403"/>
                </a:lnTo>
                <a:lnTo>
                  <a:pt x="0" y="315414"/>
                </a:lnTo>
                <a:lnTo>
                  <a:pt x="5005" y="271523"/>
                </a:lnTo>
                <a:lnTo>
                  <a:pt x="15066" y="228027"/>
                </a:lnTo>
                <a:lnTo>
                  <a:pt x="30244" y="185836"/>
                </a:lnTo>
                <a:lnTo>
                  <a:pt x="50602" y="145862"/>
                </a:lnTo>
                <a:lnTo>
                  <a:pt x="76200" y="109015"/>
                </a:lnTo>
                <a:lnTo>
                  <a:pt x="107101" y="76205"/>
                </a:lnTo>
                <a:lnTo>
                  <a:pt x="143365" y="48344"/>
                </a:lnTo>
                <a:lnTo>
                  <a:pt x="185055" y="26342"/>
                </a:lnTo>
                <a:lnTo>
                  <a:pt x="232232" y="11109"/>
                </a:lnTo>
                <a:lnTo>
                  <a:pt x="270010" y="3085"/>
                </a:lnTo>
                <a:lnTo>
                  <a:pt x="313937" y="0"/>
                </a:lnTo>
                <a:lnTo>
                  <a:pt x="361027" y="2259"/>
                </a:lnTo>
                <a:lnTo>
                  <a:pt x="408293" y="10270"/>
                </a:lnTo>
                <a:lnTo>
                  <a:pt x="452750" y="24438"/>
                </a:lnTo>
                <a:lnTo>
                  <a:pt x="491412" y="45169"/>
                </a:lnTo>
                <a:lnTo>
                  <a:pt x="521293" y="72870"/>
                </a:lnTo>
                <a:lnTo>
                  <a:pt x="539407" y="107947"/>
                </a:lnTo>
                <a:lnTo>
                  <a:pt x="561886" y="149476"/>
                </a:lnTo>
                <a:lnTo>
                  <a:pt x="584890" y="184062"/>
                </a:lnTo>
                <a:lnTo>
                  <a:pt x="600299" y="224500"/>
                </a:lnTo>
                <a:lnTo>
                  <a:pt x="608606" y="269172"/>
                </a:lnTo>
                <a:lnTo>
                  <a:pt x="610307" y="316458"/>
                </a:lnTo>
                <a:lnTo>
                  <a:pt x="605894" y="364739"/>
                </a:lnTo>
                <a:lnTo>
                  <a:pt x="595864" y="412397"/>
                </a:lnTo>
                <a:lnTo>
                  <a:pt x="580709" y="457812"/>
                </a:lnTo>
                <a:lnTo>
                  <a:pt x="560926" y="499365"/>
                </a:lnTo>
                <a:lnTo>
                  <a:pt x="537007" y="535438"/>
                </a:lnTo>
                <a:lnTo>
                  <a:pt x="509447" y="564410"/>
                </a:lnTo>
                <a:lnTo>
                  <a:pt x="472595" y="593354"/>
                </a:lnTo>
                <a:lnTo>
                  <a:pt x="433813" y="614568"/>
                </a:lnTo>
                <a:lnTo>
                  <a:pt x="393660" y="628509"/>
                </a:lnTo>
                <a:lnTo>
                  <a:pt x="352694" y="635632"/>
                </a:lnTo>
                <a:lnTo>
                  <a:pt x="311472" y="636393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8039" y="3134893"/>
            <a:ext cx="651510" cy="611505"/>
          </a:xfrm>
          <a:custGeom>
            <a:avLst/>
            <a:gdLst/>
            <a:ahLst/>
            <a:cxnLst/>
            <a:rect l="l" t="t" r="r" b="b"/>
            <a:pathLst>
              <a:path w="651510" h="611504">
                <a:moveTo>
                  <a:pt x="597814" y="284022"/>
                </a:moveTo>
                <a:lnTo>
                  <a:pt x="590359" y="235762"/>
                </a:lnTo>
                <a:lnTo>
                  <a:pt x="582968" y="212661"/>
                </a:lnTo>
                <a:lnTo>
                  <a:pt x="582968" y="332790"/>
                </a:lnTo>
                <a:lnTo>
                  <a:pt x="574370" y="383628"/>
                </a:lnTo>
                <a:lnTo>
                  <a:pt x="556869" y="431927"/>
                </a:lnTo>
                <a:lnTo>
                  <a:pt x="533450" y="470344"/>
                </a:lnTo>
                <a:lnTo>
                  <a:pt x="502907" y="503339"/>
                </a:lnTo>
                <a:lnTo>
                  <a:pt x="466636" y="530529"/>
                </a:lnTo>
                <a:lnTo>
                  <a:pt x="426046" y="551535"/>
                </a:lnTo>
                <a:lnTo>
                  <a:pt x="382549" y="565950"/>
                </a:lnTo>
                <a:lnTo>
                  <a:pt x="337515" y="573417"/>
                </a:lnTo>
                <a:lnTo>
                  <a:pt x="292392" y="573519"/>
                </a:lnTo>
                <a:lnTo>
                  <a:pt x="248551" y="565861"/>
                </a:lnTo>
                <a:lnTo>
                  <a:pt x="206413" y="549846"/>
                </a:lnTo>
                <a:lnTo>
                  <a:pt x="166065" y="526173"/>
                </a:lnTo>
                <a:lnTo>
                  <a:pt x="128943" y="496557"/>
                </a:lnTo>
                <a:lnTo>
                  <a:pt x="96481" y="462673"/>
                </a:lnTo>
                <a:lnTo>
                  <a:pt x="70154" y="426212"/>
                </a:lnTo>
                <a:lnTo>
                  <a:pt x="46380" y="369214"/>
                </a:lnTo>
                <a:lnTo>
                  <a:pt x="40043" y="307746"/>
                </a:lnTo>
                <a:lnTo>
                  <a:pt x="42011" y="289382"/>
                </a:lnTo>
                <a:lnTo>
                  <a:pt x="46139" y="272084"/>
                </a:lnTo>
                <a:lnTo>
                  <a:pt x="51727" y="255155"/>
                </a:lnTo>
                <a:lnTo>
                  <a:pt x="56197" y="243027"/>
                </a:lnTo>
                <a:lnTo>
                  <a:pt x="57835" y="238569"/>
                </a:lnTo>
                <a:lnTo>
                  <a:pt x="57924" y="238340"/>
                </a:lnTo>
                <a:lnTo>
                  <a:pt x="58102" y="237858"/>
                </a:lnTo>
                <a:lnTo>
                  <a:pt x="60655" y="232638"/>
                </a:lnTo>
                <a:lnTo>
                  <a:pt x="79730" y="193560"/>
                </a:lnTo>
                <a:lnTo>
                  <a:pt x="109982" y="153517"/>
                </a:lnTo>
                <a:lnTo>
                  <a:pt x="147180" y="118503"/>
                </a:lnTo>
                <a:lnTo>
                  <a:pt x="189687" y="89242"/>
                </a:lnTo>
                <a:lnTo>
                  <a:pt x="235839" y="66421"/>
                </a:lnTo>
                <a:lnTo>
                  <a:pt x="283984" y="50761"/>
                </a:lnTo>
                <a:lnTo>
                  <a:pt x="332486" y="42989"/>
                </a:lnTo>
                <a:lnTo>
                  <a:pt x="379958" y="44831"/>
                </a:lnTo>
                <a:lnTo>
                  <a:pt x="424675" y="56781"/>
                </a:lnTo>
                <a:lnTo>
                  <a:pt x="465645" y="77647"/>
                </a:lnTo>
                <a:lnTo>
                  <a:pt x="501878" y="106210"/>
                </a:lnTo>
                <a:lnTo>
                  <a:pt x="532396" y="141287"/>
                </a:lnTo>
                <a:lnTo>
                  <a:pt x="556221" y="181648"/>
                </a:lnTo>
                <a:lnTo>
                  <a:pt x="573836" y="229958"/>
                </a:lnTo>
                <a:lnTo>
                  <a:pt x="582777" y="280885"/>
                </a:lnTo>
                <a:lnTo>
                  <a:pt x="582968" y="332790"/>
                </a:lnTo>
                <a:lnTo>
                  <a:pt x="582968" y="212661"/>
                </a:lnTo>
                <a:lnTo>
                  <a:pt x="553542" y="145973"/>
                </a:lnTo>
                <a:lnTo>
                  <a:pt x="523786" y="107556"/>
                </a:lnTo>
                <a:lnTo>
                  <a:pt x="487451" y="76860"/>
                </a:lnTo>
                <a:lnTo>
                  <a:pt x="445973" y="54216"/>
                </a:lnTo>
                <a:lnTo>
                  <a:pt x="400773" y="39966"/>
                </a:lnTo>
                <a:lnTo>
                  <a:pt x="353301" y="34442"/>
                </a:lnTo>
                <a:lnTo>
                  <a:pt x="305003" y="37973"/>
                </a:lnTo>
                <a:lnTo>
                  <a:pt x="258406" y="49403"/>
                </a:lnTo>
                <a:lnTo>
                  <a:pt x="212483" y="67538"/>
                </a:lnTo>
                <a:lnTo>
                  <a:pt x="168668" y="91833"/>
                </a:lnTo>
                <a:lnTo>
                  <a:pt x="128422" y="121729"/>
                </a:lnTo>
                <a:lnTo>
                  <a:pt x="93179" y="156692"/>
                </a:lnTo>
                <a:lnTo>
                  <a:pt x="64414" y="196164"/>
                </a:lnTo>
                <a:lnTo>
                  <a:pt x="46037" y="234403"/>
                </a:lnTo>
                <a:lnTo>
                  <a:pt x="45440" y="234480"/>
                </a:lnTo>
                <a:lnTo>
                  <a:pt x="43561" y="239585"/>
                </a:lnTo>
                <a:lnTo>
                  <a:pt x="41630" y="244843"/>
                </a:lnTo>
                <a:lnTo>
                  <a:pt x="41859" y="244817"/>
                </a:lnTo>
                <a:lnTo>
                  <a:pt x="33756" y="269798"/>
                </a:lnTo>
                <a:lnTo>
                  <a:pt x="27660" y="299491"/>
                </a:lnTo>
                <a:lnTo>
                  <a:pt x="29171" y="361721"/>
                </a:lnTo>
                <a:lnTo>
                  <a:pt x="40335" y="399859"/>
                </a:lnTo>
                <a:lnTo>
                  <a:pt x="58547" y="435165"/>
                </a:lnTo>
                <a:lnTo>
                  <a:pt x="82169" y="467321"/>
                </a:lnTo>
                <a:lnTo>
                  <a:pt x="109588" y="496011"/>
                </a:lnTo>
                <a:lnTo>
                  <a:pt x="140195" y="521779"/>
                </a:lnTo>
                <a:lnTo>
                  <a:pt x="173786" y="544398"/>
                </a:lnTo>
                <a:lnTo>
                  <a:pt x="209702" y="562864"/>
                </a:lnTo>
                <a:lnTo>
                  <a:pt x="247307" y="576186"/>
                </a:lnTo>
                <a:lnTo>
                  <a:pt x="288582" y="583298"/>
                </a:lnTo>
                <a:lnTo>
                  <a:pt x="330352" y="583095"/>
                </a:lnTo>
                <a:lnTo>
                  <a:pt x="371767" y="576681"/>
                </a:lnTo>
                <a:lnTo>
                  <a:pt x="411962" y="565175"/>
                </a:lnTo>
                <a:lnTo>
                  <a:pt x="461606" y="542912"/>
                </a:lnTo>
                <a:lnTo>
                  <a:pt x="505269" y="512902"/>
                </a:lnTo>
                <a:lnTo>
                  <a:pt x="541820" y="475576"/>
                </a:lnTo>
                <a:lnTo>
                  <a:pt x="570204" y="431380"/>
                </a:lnTo>
                <a:lnTo>
                  <a:pt x="589318" y="380720"/>
                </a:lnTo>
                <a:lnTo>
                  <a:pt x="597560" y="332790"/>
                </a:lnTo>
                <a:lnTo>
                  <a:pt x="597814" y="284022"/>
                </a:lnTo>
                <a:close/>
              </a:path>
              <a:path w="651510" h="611504">
                <a:moveTo>
                  <a:pt x="651256" y="309918"/>
                </a:moveTo>
                <a:lnTo>
                  <a:pt x="644486" y="264680"/>
                </a:lnTo>
                <a:lnTo>
                  <a:pt x="636689" y="240436"/>
                </a:lnTo>
                <a:lnTo>
                  <a:pt x="636689" y="332105"/>
                </a:lnTo>
                <a:lnTo>
                  <a:pt x="634860" y="359803"/>
                </a:lnTo>
                <a:lnTo>
                  <a:pt x="629475" y="389432"/>
                </a:lnTo>
                <a:lnTo>
                  <a:pt x="620141" y="417817"/>
                </a:lnTo>
                <a:lnTo>
                  <a:pt x="606425" y="441693"/>
                </a:lnTo>
                <a:lnTo>
                  <a:pt x="581545" y="473697"/>
                </a:lnTo>
                <a:lnTo>
                  <a:pt x="578827" y="477202"/>
                </a:lnTo>
                <a:lnTo>
                  <a:pt x="578370" y="477799"/>
                </a:lnTo>
                <a:lnTo>
                  <a:pt x="545134" y="513575"/>
                </a:lnTo>
                <a:lnTo>
                  <a:pt x="505980" y="543140"/>
                </a:lnTo>
                <a:lnTo>
                  <a:pt x="462305" y="566559"/>
                </a:lnTo>
                <a:lnTo>
                  <a:pt x="415442" y="583971"/>
                </a:lnTo>
                <a:lnTo>
                  <a:pt x="366712" y="595553"/>
                </a:lnTo>
                <a:lnTo>
                  <a:pt x="317449" y="601421"/>
                </a:lnTo>
                <a:lnTo>
                  <a:pt x="268986" y="601738"/>
                </a:lnTo>
                <a:lnTo>
                  <a:pt x="220687" y="594880"/>
                </a:lnTo>
                <a:lnTo>
                  <a:pt x="174993" y="579691"/>
                </a:lnTo>
                <a:lnTo>
                  <a:pt x="132981" y="556818"/>
                </a:lnTo>
                <a:lnTo>
                  <a:pt x="95719" y="526897"/>
                </a:lnTo>
                <a:lnTo>
                  <a:pt x="64312" y="490575"/>
                </a:lnTo>
                <a:lnTo>
                  <a:pt x="39839" y="448487"/>
                </a:lnTo>
                <a:lnTo>
                  <a:pt x="22567" y="398957"/>
                </a:lnTo>
                <a:lnTo>
                  <a:pt x="14605" y="347218"/>
                </a:lnTo>
                <a:lnTo>
                  <a:pt x="15227" y="294678"/>
                </a:lnTo>
                <a:lnTo>
                  <a:pt x="23698" y="242747"/>
                </a:lnTo>
                <a:lnTo>
                  <a:pt x="39293" y="192849"/>
                </a:lnTo>
                <a:lnTo>
                  <a:pt x="60210" y="149479"/>
                </a:lnTo>
                <a:lnTo>
                  <a:pt x="86855" y="111455"/>
                </a:lnTo>
                <a:lnTo>
                  <a:pt x="118872" y="78981"/>
                </a:lnTo>
                <a:lnTo>
                  <a:pt x="155867" y="52336"/>
                </a:lnTo>
                <a:lnTo>
                  <a:pt x="197472" y="31724"/>
                </a:lnTo>
                <a:lnTo>
                  <a:pt x="243332" y="17386"/>
                </a:lnTo>
                <a:lnTo>
                  <a:pt x="288429" y="10121"/>
                </a:lnTo>
                <a:lnTo>
                  <a:pt x="334022" y="9080"/>
                </a:lnTo>
                <a:lnTo>
                  <a:pt x="379310" y="14300"/>
                </a:lnTo>
                <a:lnTo>
                  <a:pt x="423468" y="25768"/>
                </a:lnTo>
                <a:lnTo>
                  <a:pt x="467461" y="46024"/>
                </a:lnTo>
                <a:lnTo>
                  <a:pt x="505841" y="73698"/>
                </a:lnTo>
                <a:lnTo>
                  <a:pt x="539711" y="107086"/>
                </a:lnTo>
                <a:lnTo>
                  <a:pt x="570217" y="144487"/>
                </a:lnTo>
                <a:lnTo>
                  <a:pt x="597827" y="187032"/>
                </a:lnTo>
                <a:lnTo>
                  <a:pt x="618909" y="233045"/>
                </a:lnTo>
                <a:lnTo>
                  <a:pt x="632256" y="281686"/>
                </a:lnTo>
                <a:lnTo>
                  <a:pt x="636689" y="332105"/>
                </a:lnTo>
                <a:lnTo>
                  <a:pt x="636689" y="240436"/>
                </a:lnTo>
                <a:lnTo>
                  <a:pt x="610501" y="180098"/>
                </a:lnTo>
                <a:lnTo>
                  <a:pt x="584352" y="139458"/>
                </a:lnTo>
                <a:lnTo>
                  <a:pt x="554685" y="102958"/>
                </a:lnTo>
                <a:lnTo>
                  <a:pt x="521462" y="71120"/>
                </a:lnTo>
                <a:lnTo>
                  <a:pt x="484606" y="44475"/>
                </a:lnTo>
                <a:lnTo>
                  <a:pt x="444080" y="23571"/>
                </a:lnTo>
                <a:lnTo>
                  <a:pt x="400354" y="9080"/>
                </a:lnTo>
                <a:lnTo>
                  <a:pt x="399821" y="8902"/>
                </a:lnTo>
                <a:lnTo>
                  <a:pt x="351777" y="1016"/>
                </a:lnTo>
                <a:lnTo>
                  <a:pt x="306374" y="0"/>
                </a:lnTo>
                <a:lnTo>
                  <a:pt x="260731" y="4775"/>
                </a:lnTo>
                <a:lnTo>
                  <a:pt x="215950" y="15379"/>
                </a:lnTo>
                <a:lnTo>
                  <a:pt x="173177" y="31864"/>
                </a:lnTo>
                <a:lnTo>
                  <a:pt x="133502" y="54279"/>
                </a:lnTo>
                <a:lnTo>
                  <a:pt x="98082" y="82677"/>
                </a:lnTo>
                <a:lnTo>
                  <a:pt x="65290" y="120040"/>
                </a:lnTo>
                <a:lnTo>
                  <a:pt x="39116" y="162344"/>
                </a:lnTo>
                <a:lnTo>
                  <a:pt x="19519" y="208254"/>
                </a:lnTo>
                <a:lnTo>
                  <a:pt x="6489" y="256425"/>
                </a:lnTo>
                <a:lnTo>
                  <a:pt x="0" y="305511"/>
                </a:lnTo>
                <a:lnTo>
                  <a:pt x="558" y="354368"/>
                </a:lnTo>
                <a:lnTo>
                  <a:pt x="8585" y="401332"/>
                </a:lnTo>
                <a:lnTo>
                  <a:pt x="23710" y="445617"/>
                </a:lnTo>
                <a:lnTo>
                  <a:pt x="45605" y="486422"/>
                </a:lnTo>
                <a:lnTo>
                  <a:pt x="73901" y="522935"/>
                </a:lnTo>
                <a:lnTo>
                  <a:pt x="108267" y="554355"/>
                </a:lnTo>
                <a:lnTo>
                  <a:pt x="148361" y="579882"/>
                </a:lnTo>
                <a:lnTo>
                  <a:pt x="193827" y="598703"/>
                </a:lnTo>
                <a:lnTo>
                  <a:pt x="246265" y="609676"/>
                </a:lnTo>
                <a:lnTo>
                  <a:pt x="300393" y="611416"/>
                </a:lnTo>
                <a:lnTo>
                  <a:pt x="354469" y="605675"/>
                </a:lnTo>
                <a:lnTo>
                  <a:pt x="372389" y="601738"/>
                </a:lnTo>
                <a:lnTo>
                  <a:pt x="406755" y="594194"/>
                </a:lnTo>
                <a:lnTo>
                  <a:pt x="459282" y="576249"/>
                </a:lnTo>
                <a:lnTo>
                  <a:pt x="509041" y="551154"/>
                </a:lnTo>
                <a:lnTo>
                  <a:pt x="553974" y="518604"/>
                </a:lnTo>
                <a:lnTo>
                  <a:pt x="587489" y="483120"/>
                </a:lnTo>
                <a:lnTo>
                  <a:pt x="588251" y="482307"/>
                </a:lnTo>
                <a:lnTo>
                  <a:pt x="588911" y="482269"/>
                </a:lnTo>
                <a:lnTo>
                  <a:pt x="592035" y="478307"/>
                </a:lnTo>
                <a:lnTo>
                  <a:pt x="596277" y="472846"/>
                </a:lnTo>
                <a:lnTo>
                  <a:pt x="618883" y="443826"/>
                </a:lnTo>
                <a:lnTo>
                  <a:pt x="630694" y="424129"/>
                </a:lnTo>
                <a:lnTo>
                  <a:pt x="639279" y="401497"/>
                </a:lnTo>
                <a:lnTo>
                  <a:pt x="645274" y="377901"/>
                </a:lnTo>
                <a:lnTo>
                  <a:pt x="649287" y="355320"/>
                </a:lnTo>
                <a:lnTo>
                  <a:pt x="651256" y="309918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5029" y="4787556"/>
            <a:ext cx="651510" cy="611505"/>
          </a:xfrm>
          <a:custGeom>
            <a:avLst/>
            <a:gdLst/>
            <a:ahLst/>
            <a:cxnLst/>
            <a:rect l="l" t="t" r="r" b="b"/>
            <a:pathLst>
              <a:path w="651510" h="611504">
                <a:moveTo>
                  <a:pt x="597839" y="283997"/>
                </a:moveTo>
                <a:lnTo>
                  <a:pt x="590397" y="235737"/>
                </a:lnTo>
                <a:lnTo>
                  <a:pt x="582993" y="212610"/>
                </a:lnTo>
                <a:lnTo>
                  <a:pt x="582993" y="332765"/>
                </a:lnTo>
                <a:lnTo>
                  <a:pt x="574408" y="383590"/>
                </a:lnTo>
                <a:lnTo>
                  <a:pt x="556920" y="431888"/>
                </a:lnTo>
                <a:lnTo>
                  <a:pt x="533476" y="470306"/>
                </a:lnTo>
                <a:lnTo>
                  <a:pt x="502920" y="503313"/>
                </a:lnTo>
                <a:lnTo>
                  <a:pt x="466648" y="530517"/>
                </a:lnTo>
                <a:lnTo>
                  <a:pt x="426046" y="551522"/>
                </a:lnTo>
                <a:lnTo>
                  <a:pt x="382536" y="565950"/>
                </a:lnTo>
                <a:lnTo>
                  <a:pt x="337515" y="573405"/>
                </a:lnTo>
                <a:lnTo>
                  <a:pt x="292379" y="573506"/>
                </a:lnTo>
                <a:lnTo>
                  <a:pt x="248539" y="565835"/>
                </a:lnTo>
                <a:lnTo>
                  <a:pt x="206400" y="549833"/>
                </a:lnTo>
                <a:lnTo>
                  <a:pt x="166065" y="526173"/>
                </a:lnTo>
                <a:lnTo>
                  <a:pt x="128930" y="496557"/>
                </a:lnTo>
                <a:lnTo>
                  <a:pt x="96481" y="462673"/>
                </a:lnTo>
                <a:lnTo>
                  <a:pt x="70142" y="426237"/>
                </a:lnTo>
                <a:lnTo>
                  <a:pt x="46405" y="369201"/>
                </a:lnTo>
                <a:lnTo>
                  <a:pt x="40081" y="307771"/>
                </a:lnTo>
                <a:lnTo>
                  <a:pt x="42062" y="289382"/>
                </a:lnTo>
                <a:lnTo>
                  <a:pt x="56235" y="243039"/>
                </a:lnTo>
                <a:lnTo>
                  <a:pt x="60731" y="232613"/>
                </a:lnTo>
                <a:lnTo>
                  <a:pt x="79781" y="193573"/>
                </a:lnTo>
                <a:lnTo>
                  <a:pt x="110032" y="153530"/>
                </a:lnTo>
                <a:lnTo>
                  <a:pt x="147231" y="118516"/>
                </a:lnTo>
                <a:lnTo>
                  <a:pt x="189725" y="89230"/>
                </a:lnTo>
                <a:lnTo>
                  <a:pt x="235877" y="66395"/>
                </a:lnTo>
                <a:lnTo>
                  <a:pt x="284010" y="50736"/>
                </a:lnTo>
                <a:lnTo>
                  <a:pt x="332486" y="42951"/>
                </a:lnTo>
                <a:lnTo>
                  <a:pt x="379971" y="44792"/>
                </a:lnTo>
                <a:lnTo>
                  <a:pt x="424688" y="56743"/>
                </a:lnTo>
                <a:lnTo>
                  <a:pt x="465670" y="77609"/>
                </a:lnTo>
                <a:lnTo>
                  <a:pt x="501916" y="106184"/>
                </a:lnTo>
                <a:lnTo>
                  <a:pt x="532447" y="141249"/>
                </a:lnTo>
                <a:lnTo>
                  <a:pt x="556272" y="181610"/>
                </a:lnTo>
                <a:lnTo>
                  <a:pt x="573862" y="229920"/>
                </a:lnTo>
                <a:lnTo>
                  <a:pt x="582803" y="280860"/>
                </a:lnTo>
                <a:lnTo>
                  <a:pt x="582993" y="332765"/>
                </a:lnTo>
                <a:lnTo>
                  <a:pt x="582993" y="212610"/>
                </a:lnTo>
                <a:lnTo>
                  <a:pt x="553542" y="145948"/>
                </a:lnTo>
                <a:lnTo>
                  <a:pt x="523798" y="107556"/>
                </a:lnTo>
                <a:lnTo>
                  <a:pt x="487464" y="76860"/>
                </a:lnTo>
                <a:lnTo>
                  <a:pt x="445985" y="54203"/>
                </a:lnTo>
                <a:lnTo>
                  <a:pt x="400799" y="39941"/>
                </a:lnTo>
                <a:lnTo>
                  <a:pt x="353314" y="34417"/>
                </a:lnTo>
                <a:lnTo>
                  <a:pt x="305003" y="37947"/>
                </a:lnTo>
                <a:lnTo>
                  <a:pt x="258406" y="49377"/>
                </a:lnTo>
                <a:lnTo>
                  <a:pt x="212483" y="67513"/>
                </a:lnTo>
                <a:lnTo>
                  <a:pt x="168681" y="91808"/>
                </a:lnTo>
                <a:lnTo>
                  <a:pt x="128435" y="121704"/>
                </a:lnTo>
                <a:lnTo>
                  <a:pt x="93192" y="156667"/>
                </a:lnTo>
                <a:lnTo>
                  <a:pt x="64427" y="196138"/>
                </a:lnTo>
                <a:lnTo>
                  <a:pt x="46050" y="234378"/>
                </a:lnTo>
                <a:lnTo>
                  <a:pt x="45440" y="234454"/>
                </a:lnTo>
                <a:lnTo>
                  <a:pt x="43561" y="239560"/>
                </a:lnTo>
                <a:lnTo>
                  <a:pt x="41617" y="244817"/>
                </a:lnTo>
                <a:lnTo>
                  <a:pt x="41859" y="244792"/>
                </a:lnTo>
                <a:lnTo>
                  <a:pt x="33782" y="269773"/>
                </a:lnTo>
                <a:lnTo>
                  <a:pt x="27686" y="299466"/>
                </a:lnTo>
                <a:lnTo>
                  <a:pt x="25933" y="329730"/>
                </a:lnTo>
                <a:lnTo>
                  <a:pt x="29171" y="361696"/>
                </a:lnTo>
                <a:lnTo>
                  <a:pt x="40360" y="399834"/>
                </a:lnTo>
                <a:lnTo>
                  <a:pt x="58572" y="435140"/>
                </a:lnTo>
                <a:lnTo>
                  <a:pt x="82194" y="467321"/>
                </a:lnTo>
                <a:lnTo>
                  <a:pt x="109639" y="496036"/>
                </a:lnTo>
                <a:lnTo>
                  <a:pt x="140246" y="521804"/>
                </a:lnTo>
                <a:lnTo>
                  <a:pt x="173824" y="544410"/>
                </a:lnTo>
                <a:lnTo>
                  <a:pt x="209740" y="562876"/>
                </a:lnTo>
                <a:lnTo>
                  <a:pt x="247357" y="576211"/>
                </a:lnTo>
                <a:lnTo>
                  <a:pt x="288607" y="583323"/>
                </a:lnTo>
                <a:lnTo>
                  <a:pt x="330377" y="583107"/>
                </a:lnTo>
                <a:lnTo>
                  <a:pt x="371779" y="576694"/>
                </a:lnTo>
                <a:lnTo>
                  <a:pt x="411962" y="565150"/>
                </a:lnTo>
                <a:lnTo>
                  <a:pt x="461632" y="542886"/>
                </a:lnTo>
                <a:lnTo>
                  <a:pt x="505282" y="512876"/>
                </a:lnTo>
                <a:lnTo>
                  <a:pt x="541832" y="475551"/>
                </a:lnTo>
                <a:lnTo>
                  <a:pt x="570204" y="431355"/>
                </a:lnTo>
                <a:lnTo>
                  <a:pt x="589305" y="380695"/>
                </a:lnTo>
                <a:lnTo>
                  <a:pt x="597573" y="332765"/>
                </a:lnTo>
                <a:lnTo>
                  <a:pt x="597839" y="283997"/>
                </a:lnTo>
                <a:close/>
              </a:path>
              <a:path w="651510" h="611504">
                <a:moveTo>
                  <a:pt x="651294" y="309918"/>
                </a:moveTo>
                <a:lnTo>
                  <a:pt x="644525" y="264668"/>
                </a:lnTo>
                <a:lnTo>
                  <a:pt x="636739" y="240499"/>
                </a:lnTo>
                <a:lnTo>
                  <a:pt x="636739" y="332130"/>
                </a:lnTo>
                <a:lnTo>
                  <a:pt x="634885" y="359816"/>
                </a:lnTo>
                <a:lnTo>
                  <a:pt x="629513" y="389445"/>
                </a:lnTo>
                <a:lnTo>
                  <a:pt x="620179" y="417817"/>
                </a:lnTo>
                <a:lnTo>
                  <a:pt x="606475" y="441718"/>
                </a:lnTo>
                <a:lnTo>
                  <a:pt x="581571" y="473671"/>
                </a:lnTo>
                <a:lnTo>
                  <a:pt x="578561" y="477545"/>
                </a:lnTo>
                <a:lnTo>
                  <a:pt x="578446" y="477685"/>
                </a:lnTo>
                <a:lnTo>
                  <a:pt x="545147" y="513549"/>
                </a:lnTo>
                <a:lnTo>
                  <a:pt x="506006" y="543115"/>
                </a:lnTo>
                <a:lnTo>
                  <a:pt x="462330" y="566534"/>
                </a:lnTo>
                <a:lnTo>
                  <a:pt x="415455" y="583946"/>
                </a:lnTo>
                <a:lnTo>
                  <a:pt x="366712" y="595528"/>
                </a:lnTo>
                <a:lnTo>
                  <a:pt x="317449" y="601395"/>
                </a:lnTo>
                <a:lnTo>
                  <a:pt x="268986" y="601713"/>
                </a:lnTo>
                <a:lnTo>
                  <a:pt x="220687" y="594880"/>
                </a:lnTo>
                <a:lnTo>
                  <a:pt x="174993" y="579691"/>
                </a:lnTo>
                <a:lnTo>
                  <a:pt x="132981" y="556806"/>
                </a:lnTo>
                <a:lnTo>
                  <a:pt x="95719" y="526884"/>
                </a:lnTo>
                <a:lnTo>
                  <a:pt x="64312" y="490550"/>
                </a:lnTo>
                <a:lnTo>
                  <a:pt x="39839" y="448462"/>
                </a:lnTo>
                <a:lnTo>
                  <a:pt x="22580" y="398932"/>
                </a:lnTo>
                <a:lnTo>
                  <a:pt x="14617" y="347192"/>
                </a:lnTo>
                <a:lnTo>
                  <a:pt x="15240" y="294652"/>
                </a:lnTo>
                <a:lnTo>
                  <a:pt x="23698" y="242722"/>
                </a:lnTo>
                <a:lnTo>
                  <a:pt x="39293" y="192824"/>
                </a:lnTo>
                <a:lnTo>
                  <a:pt x="60236" y="149453"/>
                </a:lnTo>
                <a:lnTo>
                  <a:pt x="86893" y="111429"/>
                </a:lnTo>
                <a:lnTo>
                  <a:pt x="118910" y="78955"/>
                </a:lnTo>
                <a:lnTo>
                  <a:pt x="155905" y="52311"/>
                </a:lnTo>
                <a:lnTo>
                  <a:pt x="197497" y="31699"/>
                </a:lnTo>
                <a:lnTo>
                  <a:pt x="243332" y="17360"/>
                </a:lnTo>
                <a:lnTo>
                  <a:pt x="288429" y="10121"/>
                </a:lnTo>
                <a:lnTo>
                  <a:pt x="334035" y="9080"/>
                </a:lnTo>
                <a:lnTo>
                  <a:pt x="379336" y="14300"/>
                </a:lnTo>
                <a:lnTo>
                  <a:pt x="423519" y="25793"/>
                </a:lnTo>
                <a:lnTo>
                  <a:pt x="467512" y="46012"/>
                </a:lnTo>
                <a:lnTo>
                  <a:pt x="505891" y="73672"/>
                </a:lnTo>
                <a:lnTo>
                  <a:pt x="539762" y="107061"/>
                </a:lnTo>
                <a:lnTo>
                  <a:pt x="570255" y="144462"/>
                </a:lnTo>
                <a:lnTo>
                  <a:pt x="597839" y="187020"/>
                </a:lnTo>
                <a:lnTo>
                  <a:pt x="618921" y="233032"/>
                </a:lnTo>
                <a:lnTo>
                  <a:pt x="632282" y="281686"/>
                </a:lnTo>
                <a:lnTo>
                  <a:pt x="636739" y="332130"/>
                </a:lnTo>
                <a:lnTo>
                  <a:pt x="636739" y="240499"/>
                </a:lnTo>
                <a:lnTo>
                  <a:pt x="610539" y="180124"/>
                </a:lnTo>
                <a:lnTo>
                  <a:pt x="584365" y="139471"/>
                </a:lnTo>
                <a:lnTo>
                  <a:pt x="554697" y="102946"/>
                </a:lnTo>
                <a:lnTo>
                  <a:pt x="521474" y="71107"/>
                </a:lnTo>
                <a:lnTo>
                  <a:pt x="484619" y="44462"/>
                </a:lnTo>
                <a:lnTo>
                  <a:pt x="444080" y="23545"/>
                </a:lnTo>
                <a:lnTo>
                  <a:pt x="400431" y="9080"/>
                </a:lnTo>
                <a:lnTo>
                  <a:pt x="399821" y="8877"/>
                </a:lnTo>
                <a:lnTo>
                  <a:pt x="351777" y="990"/>
                </a:lnTo>
                <a:lnTo>
                  <a:pt x="306374" y="0"/>
                </a:lnTo>
                <a:lnTo>
                  <a:pt x="260731" y="4762"/>
                </a:lnTo>
                <a:lnTo>
                  <a:pt x="215950" y="15367"/>
                </a:lnTo>
                <a:lnTo>
                  <a:pt x="173177" y="31838"/>
                </a:lnTo>
                <a:lnTo>
                  <a:pt x="133502" y="54254"/>
                </a:lnTo>
                <a:lnTo>
                  <a:pt x="98082" y="82638"/>
                </a:lnTo>
                <a:lnTo>
                  <a:pt x="65278" y="120027"/>
                </a:lnTo>
                <a:lnTo>
                  <a:pt x="39103" y="162344"/>
                </a:lnTo>
                <a:lnTo>
                  <a:pt x="19519" y="208241"/>
                </a:lnTo>
                <a:lnTo>
                  <a:pt x="6489" y="256425"/>
                </a:lnTo>
                <a:lnTo>
                  <a:pt x="0" y="305536"/>
                </a:lnTo>
                <a:lnTo>
                  <a:pt x="558" y="354380"/>
                </a:lnTo>
                <a:lnTo>
                  <a:pt x="8585" y="401332"/>
                </a:lnTo>
                <a:lnTo>
                  <a:pt x="23710" y="445604"/>
                </a:lnTo>
                <a:lnTo>
                  <a:pt x="45605" y="486397"/>
                </a:lnTo>
                <a:lnTo>
                  <a:pt x="73901" y="522909"/>
                </a:lnTo>
                <a:lnTo>
                  <a:pt x="108267" y="554329"/>
                </a:lnTo>
                <a:lnTo>
                  <a:pt x="148361" y="579856"/>
                </a:lnTo>
                <a:lnTo>
                  <a:pt x="193827" y="598678"/>
                </a:lnTo>
                <a:lnTo>
                  <a:pt x="246265" y="609650"/>
                </a:lnTo>
                <a:lnTo>
                  <a:pt x="300418" y="611390"/>
                </a:lnTo>
                <a:lnTo>
                  <a:pt x="354507" y="605650"/>
                </a:lnTo>
                <a:lnTo>
                  <a:pt x="372414" y="601713"/>
                </a:lnTo>
                <a:lnTo>
                  <a:pt x="406793" y="594169"/>
                </a:lnTo>
                <a:lnTo>
                  <a:pt x="459308" y="576249"/>
                </a:lnTo>
                <a:lnTo>
                  <a:pt x="509066" y="551141"/>
                </a:lnTo>
                <a:lnTo>
                  <a:pt x="553999" y="518591"/>
                </a:lnTo>
                <a:lnTo>
                  <a:pt x="587489" y="483095"/>
                </a:lnTo>
                <a:lnTo>
                  <a:pt x="588251" y="482295"/>
                </a:lnTo>
                <a:lnTo>
                  <a:pt x="588962" y="482244"/>
                </a:lnTo>
                <a:lnTo>
                  <a:pt x="592035" y="478282"/>
                </a:lnTo>
                <a:lnTo>
                  <a:pt x="596252" y="472871"/>
                </a:lnTo>
                <a:lnTo>
                  <a:pt x="630732" y="424116"/>
                </a:lnTo>
                <a:lnTo>
                  <a:pt x="645312" y="377913"/>
                </a:lnTo>
                <a:lnTo>
                  <a:pt x="649338" y="355346"/>
                </a:lnTo>
                <a:lnTo>
                  <a:pt x="651294" y="309918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279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Спасибо</a:t>
            </a:r>
            <a:r>
              <a:rPr spc="-225" dirty="0"/>
              <a:t> </a:t>
            </a:r>
            <a:r>
              <a:rPr spc="55" dirty="0"/>
              <a:t>за</a:t>
            </a:r>
            <a:r>
              <a:rPr spc="-225" dirty="0"/>
              <a:t> </a:t>
            </a:r>
            <a:r>
              <a:rPr spc="-65" dirty="0"/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" y="4951857"/>
            <a:ext cx="10693400" cy="1834514"/>
          </a:xfrm>
          <a:custGeom>
            <a:avLst/>
            <a:gdLst/>
            <a:ahLst/>
            <a:cxnLst/>
            <a:rect l="l" t="t" r="r" b="b"/>
            <a:pathLst>
              <a:path w="10693400" h="1834515">
                <a:moveTo>
                  <a:pt x="10693298" y="1833905"/>
                </a:moveTo>
                <a:lnTo>
                  <a:pt x="0" y="1833905"/>
                </a:lnTo>
                <a:lnTo>
                  <a:pt x="0" y="215010"/>
                </a:lnTo>
                <a:lnTo>
                  <a:pt x="5695" y="165799"/>
                </a:lnTo>
                <a:lnTo>
                  <a:pt x="21913" y="120577"/>
                </a:lnTo>
                <a:lnTo>
                  <a:pt x="47347" y="80650"/>
                </a:lnTo>
                <a:lnTo>
                  <a:pt x="80692" y="47324"/>
                </a:lnTo>
                <a:lnTo>
                  <a:pt x="120645" y="21903"/>
                </a:lnTo>
                <a:lnTo>
                  <a:pt x="165899" y="5693"/>
                </a:lnTo>
                <a:lnTo>
                  <a:pt x="215150" y="0"/>
                </a:lnTo>
                <a:lnTo>
                  <a:pt x="10478147" y="0"/>
                </a:lnTo>
                <a:lnTo>
                  <a:pt x="10527398" y="5693"/>
                </a:lnTo>
                <a:lnTo>
                  <a:pt x="10572653" y="21903"/>
                </a:lnTo>
                <a:lnTo>
                  <a:pt x="10612605" y="47324"/>
                </a:lnTo>
                <a:lnTo>
                  <a:pt x="10645951" y="80650"/>
                </a:lnTo>
                <a:lnTo>
                  <a:pt x="10671385" y="120577"/>
                </a:lnTo>
                <a:lnTo>
                  <a:pt x="10687602" y="165799"/>
                </a:lnTo>
                <a:lnTo>
                  <a:pt x="10693298" y="215010"/>
                </a:lnTo>
                <a:lnTo>
                  <a:pt x="10693298" y="1833905"/>
                </a:lnTo>
                <a:close/>
              </a:path>
            </a:pathLst>
          </a:custGeom>
          <a:solidFill>
            <a:srgbClr val="B8D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8976" y="3495878"/>
            <a:ext cx="637540" cy="609600"/>
          </a:xfrm>
          <a:custGeom>
            <a:avLst/>
            <a:gdLst/>
            <a:ahLst/>
            <a:cxnLst/>
            <a:rect l="l" t="t" r="r" b="b"/>
            <a:pathLst>
              <a:path w="637539" h="609600">
                <a:moveTo>
                  <a:pt x="316013" y="609142"/>
                </a:moveTo>
                <a:lnTo>
                  <a:pt x="272019" y="604161"/>
                </a:lnTo>
                <a:lnTo>
                  <a:pt x="228427" y="594131"/>
                </a:lnTo>
                <a:lnTo>
                  <a:pt x="186150" y="578990"/>
                </a:lnTo>
                <a:lnTo>
                  <a:pt x="146099" y="558677"/>
                </a:lnTo>
                <a:lnTo>
                  <a:pt x="109186" y="533129"/>
                </a:lnTo>
                <a:lnTo>
                  <a:pt x="76324" y="502286"/>
                </a:lnTo>
                <a:lnTo>
                  <a:pt x="48425" y="466086"/>
                </a:lnTo>
                <a:lnTo>
                  <a:pt x="26400" y="424466"/>
                </a:lnTo>
                <a:lnTo>
                  <a:pt x="11163" y="377367"/>
                </a:lnTo>
                <a:lnTo>
                  <a:pt x="3104" y="339654"/>
                </a:lnTo>
                <a:lnTo>
                  <a:pt x="0" y="295805"/>
                </a:lnTo>
                <a:lnTo>
                  <a:pt x="2256" y="248801"/>
                </a:lnTo>
                <a:lnTo>
                  <a:pt x="10278" y="201623"/>
                </a:lnTo>
                <a:lnTo>
                  <a:pt x="24472" y="157252"/>
                </a:lnTo>
                <a:lnTo>
                  <a:pt x="45244" y="118668"/>
                </a:lnTo>
                <a:lnTo>
                  <a:pt x="72998" y="88854"/>
                </a:lnTo>
                <a:lnTo>
                  <a:pt x="108140" y="70789"/>
                </a:lnTo>
                <a:lnTo>
                  <a:pt x="149720" y="48310"/>
                </a:lnTo>
                <a:lnTo>
                  <a:pt x="184368" y="25357"/>
                </a:lnTo>
                <a:lnTo>
                  <a:pt x="224879" y="9984"/>
                </a:lnTo>
                <a:lnTo>
                  <a:pt x="269631" y="1695"/>
                </a:lnTo>
                <a:lnTo>
                  <a:pt x="317003" y="0"/>
                </a:lnTo>
                <a:lnTo>
                  <a:pt x="365372" y="4403"/>
                </a:lnTo>
                <a:lnTo>
                  <a:pt x="413118" y="14412"/>
                </a:lnTo>
                <a:lnTo>
                  <a:pt x="458619" y="29534"/>
                </a:lnTo>
                <a:lnTo>
                  <a:pt x="500255" y="49276"/>
                </a:lnTo>
                <a:lnTo>
                  <a:pt x="536402" y="73145"/>
                </a:lnTo>
                <a:lnTo>
                  <a:pt x="565441" y="100647"/>
                </a:lnTo>
                <a:lnTo>
                  <a:pt x="594433" y="137428"/>
                </a:lnTo>
                <a:lnTo>
                  <a:pt x="615681" y="176137"/>
                </a:lnTo>
                <a:lnTo>
                  <a:pt x="629644" y="216215"/>
                </a:lnTo>
                <a:lnTo>
                  <a:pt x="636778" y="257106"/>
                </a:lnTo>
                <a:lnTo>
                  <a:pt x="637540" y="298252"/>
                </a:lnTo>
                <a:lnTo>
                  <a:pt x="632388" y="339097"/>
                </a:lnTo>
                <a:lnTo>
                  <a:pt x="621778" y="379083"/>
                </a:lnTo>
                <a:lnTo>
                  <a:pt x="606166" y="417653"/>
                </a:lnTo>
                <a:lnTo>
                  <a:pt x="586011" y="454250"/>
                </a:lnTo>
                <a:lnTo>
                  <a:pt x="561768" y="488317"/>
                </a:lnTo>
                <a:lnTo>
                  <a:pt x="533895" y="519297"/>
                </a:lnTo>
                <a:lnTo>
                  <a:pt x="502849" y="546632"/>
                </a:lnTo>
                <a:lnTo>
                  <a:pt x="469087" y="569765"/>
                </a:lnTo>
                <a:lnTo>
                  <a:pt x="433065" y="588140"/>
                </a:lnTo>
                <a:lnTo>
                  <a:pt x="395241" y="601200"/>
                </a:lnTo>
                <a:lnTo>
                  <a:pt x="356072" y="608386"/>
                </a:lnTo>
                <a:lnTo>
                  <a:pt x="316013" y="609142"/>
                </a:lnTo>
                <a:close/>
              </a:path>
            </a:pathLst>
          </a:custGeom>
          <a:solidFill>
            <a:srgbClr val="CA8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2781" y="4919865"/>
            <a:ext cx="637540" cy="614045"/>
          </a:xfrm>
          <a:custGeom>
            <a:avLst/>
            <a:gdLst/>
            <a:ahLst/>
            <a:cxnLst/>
            <a:rect l="l" t="t" r="r" b="b"/>
            <a:pathLst>
              <a:path w="637539" h="614045">
                <a:moveTo>
                  <a:pt x="257415" y="613602"/>
                </a:moveTo>
                <a:lnTo>
                  <a:pt x="214425" y="608020"/>
                </a:lnTo>
                <a:lnTo>
                  <a:pt x="176218" y="596049"/>
                </a:lnTo>
                <a:lnTo>
                  <a:pt x="133977" y="575751"/>
                </a:lnTo>
                <a:lnTo>
                  <a:pt x="97842" y="550322"/>
                </a:lnTo>
                <a:lnTo>
                  <a:pt x="67647" y="520463"/>
                </a:lnTo>
                <a:lnTo>
                  <a:pt x="43228" y="486876"/>
                </a:lnTo>
                <a:lnTo>
                  <a:pt x="24418" y="450261"/>
                </a:lnTo>
                <a:lnTo>
                  <a:pt x="11053" y="411320"/>
                </a:lnTo>
                <a:lnTo>
                  <a:pt x="2969" y="370753"/>
                </a:lnTo>
                <a:lnTo>
                  <a:pt x="0" y="329261"/>
                </a:lnTo>
                <a:lnTo>
                  <a:pt x="1980" y="287546"/>
                </a:lnTo>
                <a:lnTo>
                  <a:pt x="8745" y="246309"/>
                </a:lnTo>
                <a:lnTo>
                  <a:pt x="20131" y="206250"/>
                </a:lnTo>
                <a:lnTo>
                  <a:pt x="35971" y="168071"/>
                </a:lnTo>
                <a:lnTo>
                  <a:pt x="56101" y="132473"/>
                </a:lnTo>
                <a:lnTo>
                  <a:pt x="80355" y="100157"/>
                </a:lnTo>
                <a:lnTo>
                  <a:pt x="108570" y="71823"/>
                </a:lnTo>
                <a:lnTo>
                  <a:pt x="140579" y="48173"/>
                </a:lnTo>
                <a:lnTo>
                  <a:pt x="176218" y="29908"/>
                </a:lnTo>
                <a:lnTo>
                  <a:pt x="217926" y="15079"/>
                </a:lnTo>
                <a:lnTo>
                  <a:pt x="261496" y="4958"/>
                </a:lnTo>
                <a:lnTo>
                  <a:pt x="306138" y="0"/>
                </a:lnTo>
                <a:lnTo>
                  <a:pt x="351059" y="661"/>
                </a:lnTo>
                <a:lnTo>
                  <a:pt x="395469" y="7398"/>
                </a:lnTo>
                <a:lnTo>
                  <a:pt x="438575" y="20668"/>
                </a:lnTo>
                <a:lnTo>
                  <a:pt x="479587" y="40925"/>
                </a:lnTo>
                <a:lnTo>
                  <a:pt x="517714" y="68627"/>
                </a:lnTo>
                <a:lnTo>
                  <a:pt x="552163" y="104229"/>
                </a:lnTo>
                <a:lnTo>
                  <a:pt x="576012" y="134571"/>
                </a:lnTo>
                <a:lnTo>
                  <a:pt x="598111" y="172594"/>
                </a:lnTo>
                <a:lnTo>
                  <a:pt x="616785" y="215800"/>
                </a:lnTo>
                <a:lnTo>
                  <a:pt x="630358" y="261691"/>
                </a:lnTo>
                <a:lnTo>
                  <a:pt x="637155" y="307772"/>
                </a:lnTo>
                <a:lnTo>
                  <a:pt x="635500" y="351544"/>
                </a:lnTo>
                <a:lnTo>
                  <a:pt x="623717" y="390510"/>
                </a:lnTo>
                <a:lnTo>
                  <a:pt x="600131" y="422173"/>
                </a:lnTo>
                <a:lnTo>
                  <a:pt x="572699" y="460565"/>
                </a:lnTo>
                <a:lnTo>
                  <a:pt x="551692" y="496402"/>
                </a:lnTo>
                <a:lnTo>
                  <a:pt x="522079" y="528003"/>
                </a:lnTo>
                <a:lnTo>
                  <a:pt x="485536" y="555100"/>
                </a:lnTo>
                <a:lnTo>
                  <a:pt x="443734" y="577425"/>
                </a:lnTo>
                <a:lnTo>
                  <a:pt x="398347" y="594706"/>
                </a:lnTo>
                <a:lnTo>
                  <a:pt x="351049" y="606676"/>
                </a:lnTo>
                <a:lnTo>
                  <a:pt x="303514" y="613064"/>
                </a:lnTo>
                <a:lnTo>
                  <a:pt x="257415" y="613602"/>
                </a:lnTo>
                <a:close/>
              </a:path>
            </a:pathLst>
          </a:custGeom>
          <a:solidFill>
            <a:srgbClr val="789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83" y="4222498"/>
            <a:ext cx="610870" cy="636905"/>
          </a:xfrm>
          <a:custGeom>
            <a:avLst/>
            <a:gdLst/>
            <a:ahLst/>
            <a:cxnLst/>
            <a:rect l="l" t="t" r="r" b="b"/>
            <a:pathLst>
              <a:path w="610869" h="636904">
                <a:moveTo>
                  <a:pt x="311472" y="636393"/>
                </a:moveTo>
                <a:lnTo>
                  <a:pt x="270553" y="631250"/>
                </a:lnTo>
                <a:lnTo>
                  <a:pt x="230495" y="620658"/>
                </a:lnTo>
                <a:lnTo>
                  <a:pt x="191855" y="605073"/>
                </a:lnTo>
                <a:lnTo>
                  <a:pt x="155192" y="584952"/>
                </a:lnTo>
                <a:lnTo>
                  <a:pt x="121064" y="560750"/>
                </a:lnTo>
                <a:lnTo>
                  <a:pt x="90027" y="532924"/>
                </a:lnTo>
                <a:lnTo>
                  <a:pt x="62642" y="501931"/>
                </a:lnTo>
                <a:lnTo>
                  <a:pt x="39465" y="468226"/>
                </a:lnTo>
                <a:lnTo>
                  <a:pt x="21054" y="432266"/>
                </a:lnTo>
                <a:lnTo>
                  <a:pt x="7967" y="394506"/>
                </a:lnTo>
                <a:lnTo>
                  <a:pt x="763" y="355403"/>
                </a:lnTo>
                <a:lnTo>
                  <a:pt x="0" y="315414"/>
                </a:lnTo>
                <a:lnTo>
                  <a:pt x="5005" y="271523"/>
                </a:lnTo>
                <a:lnTo>
                  <a:pt x="15066" y="228027"/>
                </a:lnTo>
                <a:lnTo>
                  <a:pt x="30244" y="185836"/>
                </a:lnTo>
                <a:lnTo>
                  <a:pt x="50602" y="145862"/>
                </a:lnTo>
                <a:lnTo>
                  <a:pt x="76200" y="109015"/>
                </a:lnTo>
                <a:lnTo>
                  <a:pt x="107101" y="76205"/>
                </a:lnTo>
                <a:lnTo>
                  <a:pt x="143365" y="48344"/>
                </a:lnTo>
                <a:lnTo>
                  <a:pt x="185055" y="26342"/>
                </a:lnTo>
                <a:lnTo>
                  <a:pt x="232232" y="11109"/>
                </a:lnTo>
                <a:lnTo>
                  <a:pt x="270010" y="3085"/>
                </a:lnTo>
                <a:lnTo>
                  <a:pt x="313937" y="0"/>
                </a:lnTo>
                <a:lnTo>
                  <a:pt x="361027" y="2259"/>
                </a:lnTo>
                <a:lnTo>
                  <a:pt x="408293" y="10270"/>
                </a:lnTo>
                <a:lnTo>
                  <a:pt x="452750" y="24438"/>
                </a:lnTo>
                <a:lnTo>
                  <a:pt x="491412" y="45169"/>
                </a:lnTo>
                <a:lnTo>
                  <a:pt x="521293" y="72870"/>
                </a:lnTo>
                <a:lnTo>
                  <a:pt x="539407" y="107947"/>
                </a:lnTo>
                <a:lnTo>
                  <a:pt x="561886" y="149476"/>
                </a:lnTo>
                <a:lnTo>
                  <a:pt x="584890" y="184062"/>
                </a:lnTo>
                <a:lnTo>
                  <a:pt x="600299" y="224500"/>
                </a:lnTo>
                <a:lnTo>
                  <a:pt x="608606" y="269172"/>
                </a:lnTo>
                <a:lnTo>
                  <a:pt x="610307" y="316458"/>
                </a:lnTo>
                <a:lnTo>
                  <a:pt x="605894" y="364739"/>
                </a:lnTo>
                <a:lnTo>
                  <a:pt x="595864" y="412397"/>
                </a:lnTo>
                <a:lnTo>
                  <a:pt x="580709" y="457812"/>
                </a:lnTo>
                <a:lnTo>
                  <a:pt x="560926" y="499365"/>
                </a:lnTo>
                <a:lnTo>
                  <a:pt x="537007" y="535438"/>
                </a:lnTo>
                <a:lnTo>
                  <a:pt x="509447" y="564410"/>
                </a:lnTo>
                <a:lnTo>
                  <a:pt x="472595" y="593354"/>
                </a:lnTo>
                <a:lnTo>
                  <a:pt x="433813" y="614568"/>
                </a:lnTo>
                <a:lnTo>
                  <a:pt x="393660" y="628509"/>
                </a:lnTo>
                <a:lnTo>
                  <a:pt x="352694" y="635632"/>
                </a:lnTo>
                <a:lnTo>
                  <a:pt x="311472" y="636393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8039" y="3134893"/>
            <a:ext cx="651510" cy="611505"/>
          </a:xfrm>
          <a:custGeom>
            <a:avLst/>
            <a:gdLst/>
            <a:ahLst/>
            <a:cxnLst/>
            <a:rect l="l" t="t" r="r" b="b"/>
            <a:pathLst>
              <a:path w="651510" h="611504">
                <a:moveTo>
                  <a:pt x="597814" y="284022"/>
                </a:moveTo>
                <a:lnTo>
                  <a:pt x="590359" y="235762"/>
                </a:lnTo>
                <a:lnTo>
                  <a:pt x="582968" y="212661"/>
                </a:lnTo>
                <a:lnTo>
                  <a:pt x="582968" y="332790"/>
                </a:lnTo>
                <a:lnTo>
                  <a:pt x="574370" y="383628"/>
                </a:lnTo>
                <a:lnTo>
                  <a:pt x="556869" y="431927"/>
                </a:lnTo>
                <a:lnTo>
                  <a:pt x="533450" y="470344"/>
                </a:lnTo>
                <a:lnTo>
                  <a:pt x="502907" y="503339"/>
                </a:lnTo>
                <a:lnTo>
                  <a:pt x="466636" y="530529"/>
                </a:lnTo>
                <a:lnTo>
                  <a:pt x="426046" y="551535"/>
                </a:lnTo>
                <a:lnTo>
                  <a:pt x="382549" y="565950"/>
                </a:lnTo>
                <a:lnTo>
                  <a:pt x="337515" y="573417"/>
                </a:lnTo>
                <a:lnTo>
                  <a:pt x="292392" y="573519"/>
                </a:lnTo>
                <a:lnTo>
                  <a:pt x="248551" y="565861"/>
                </a:lnTo>
                <a:lnTo>
                  <a:pt x="206413" y="549846"/>
                </a:lnTo>
                <a:lnTo>
                  <a:pt x="166065" y="526173"/>
                </a:lnTo>
                <a:lnTo>
                  <a:pt x="128943" y="496557"/>
                </a:lnTo>
                <a:lnTo>
                  <a:pt x="96481" y="462673"/>
                </a:lnTo>
                <a:lnTo>
                  <a:pt x="70154" y="426212"/>
                </a:lnTo>
                <a:lnTo>
                  <a:pt x="46380" y="369214"/>
                </a:lnTo>
                <a:lnTo>
                  <a:pt x="40043" y="307746"/>
                </a:lnTo>
                <a:lnTo>
                  <a:pt x="42011" y="289382"/>
                </a:lnTo>
                <a:lnTo>
                  <a:pt x="46139" y="272084"/>
                </a:lnTo>
                <a:lnTo>
                  <a:pt x="51727" y="255155"/>
                </a:lnTo>
                <a:lnTo>
                  <a:pt x="56197" y="243027"/>
                </a:lnTo>
                <a:lnTo>
                  <a:pt x="57835" y="238569"/>
                </a:lnTo>
                <a:lnTo>
                  <a:pt x="57924" y="238340"/>
                </a:lnTo>
                <a:lnTo>
                  <a:pt x="58102" y="237858"/>
                </a:lnTo>
                <a:lnTo>
                  <a:pt x="60655" y="232638"/>
                </a:lnTo>
                <a:lnTo>
                  <a:pt x="79730" y="193560"/>
                </a:lnTo>
                <a:lnTo>
                  <a:pt x="109982" y="153517"/>
                </a:lnTo>
                <a:lnTo>
                  <a:pt x="147180" y="118503"/>
                </a:lnTo>
                <a:lnTo>
                  <a:pt x="189687" y="89242"/>
                </a:lnTo>
                <a:lnTo>
                  <a:pt x="235839" y="66421"/>
                </a:lnTo>
                <a:lnTo>
                  <a:pt x="283984" y="50761"/>
                </a:lnTo>
                <a:lnTo>
                  <a:pt x="332486" y="42989"/>
                </a:lnTo>
                <a:lnTo>
                  <a:pt x="379958" y="44831"/>
                </a:lnTo>
                <a:lnTo>
                  <a:pt x="424675" y="56781"/>
                </a:lnTo>
                <a:lnTo>
                  <a:pt x="465645" y="77647"/>
                </a:lnTo>
                <a:lnTo>
                  <a:pt x="501878" y="106210"/>
                </a:lnTo>
                <a:lnTo>
                  <a:pt x="532396" y="141287"/>
                </a:lnTo>
                <a:lnTo>
                  <a:pt x="556221" y="181648"/>
                </a:lnTo>
                <a:lnTo>
                  <a:pt x="573836" y="229958"/>
                </a:lnTo>
                <a:lnTo>
                  <a:pt x="582777" y="280885"/>
                </a:lnTo>
                <a:lnTo>
                  <a:pt x="582968" y="332790"/>
                </a:lnTo>
                <a:lnTo>
                  <a:pt x="582968" y="212661"/>
                </a:lnTo>
                <a:lnTo>
                  <a:pt x="553542" y="145973"/>
                </a:lnTo>
                <a:lnTo>
                  <a:pt x="523786" y="107556"/>
                </a:lnTo>
                <a:lnTo>
                  <a:pt x="487451" y="76860"/>
                </a:lnTo>
                <a:lnTo>
                  <a:pt x="445973" y="54216"/>
                </a:lnTo>
                <a:lnTo>
                  <a:pt x="400773" y="39966"/>
                </a:lnTo>
                <a:lnTo>
                  <a:pt x="353301" y="34442"/>
                </a:lnTo>
                <a:lnTo>
                  <a:pt x="305003" y="37973"/>
                </a:lnTo>
                <a:lnTo>
                  <a:pt x="258406" y="49403"/>
                </a:lnTo>
                <a:lnTo>
                  <a:pt x="212483" y="67538"/>
                </a:lnTo>
                <a:lnTo>
                  <a:pt x="168668" y="91833"/>
                </a:lnTo>
                <a:lnTo>
                  <a:pt x="128422" y="121729"/>
                </a:lnTo>
                <a:lnTo>
                  <a:pt x="93179" y="156692"/>
                </a:lnTo>
                <a:lnTo>
                  <a:pt x="64414" y="196164"/>
                </a:lnTo>
                <a:lnTo>
                  <a:pt x="46037" y="234403"/>
                </a:lnTo>
                <a:lnTo>
                  <a:pt x="45440" y="234480"/>
                </a:lnTo>
                <a:lnTo>
                  <a:pt x="43561" y="239585"/>
                </a:lnTo>
                <a:lnTo>
                  <a:pt x="41630" y="244843"/>
                </a:lnTo>
                <a:lnTo>
                  <a:pt x="41859" y="244817"/>
                </a:lnTo>
                <a:lnTo>
                  <a:pt x="33756" y="269798"/>
                </a:lnTo>
                <a:lnTo>
                  <a:pt x="27660" y="299491"/>
                </a:lnTo>
                <a:lnTo>
                  <a:pt x="29171" y="361721"/>
                </a:lnTo>
                <a:lnTo>
                  <a:pt x="40335" y="399859"/>
                </a:lnTo>
                <a:lnTo>
                  <a:pt x="58547" y="435165"/>
                </a:lnTo>
                <a:lnTo>
                  <a:pt x="82169" y="467321"/>
                </a:lnTo>
                <a:lnTo>
                  <a:pt x="109588" y="496011"/>
                </a:lnTo>
                <a:lnTo>
                  <a:pt x="140195" y="521779"/>
                </a:lnTo>
                <a:lnTo>
                  <a:pt x="173786" y="544398"/>
                </a:lnTo>
                <a:lnTo>
                  <a:pt x="209702" y="562864"/>
                </a:lnTo>
                <a:lnTo>
                  <a:pt x="247307" y="576186"/>
                </a:lnTo>
                <a:lnTo>
                  <a:pt x="288582" y="583298"/>
                </a:lnTo>
                <a:lnTo>
                  <a:pt x="330352" y="583095"/>
                </a:lnTo>
                <a:lnTo>
                  <a:pt x="371767" y="576681"/>
                </a:lnTo>
                <a:lnTo>
                  <a:pt x="411962" y="565175"/>
                </a:lnTo>
                <a:lnTo>
                  <a:pt x="461606" y="542912"/>
                </a:lnTo>
                <a:lnTo>
                  <a:pt x="505269" y="512902"/>
                </a:lnTo>
                <a:lnTo>
                  <a:pt x="541820" y="475576"/>
                </a:lnTo>
                <a:lnTo>
                  <a:pt x="570204" y="431380"/>
                </a:lnTo>
                <a:lnTo>
                  <a:pt x="589318" y="380720"/>
                </a:lnTo>
                <a:lnTo>
                  <a:pt x="597560" y="332790"/>
                </a:lnTo>
                <a:lnTo>
                  <a:pt x="597814" y="284022"/>
                </a:lnTo>
                <a:close/>
              </a:path>
              <a:path w="651510" h="611504">
                <a:moveTo>
                  <a:pt x="651256" y="309918"/>
                </a:moveTo>
                <a:lnTo>
                  <a:pt x="644486" y="264680"/>
                </a:lnTo>
                <a:lnTo>
                  <a:pt x="636689" y="240436"/>
                </a:lnTo>
                <a:lnTo>
                  <a:pt x="636689" y="332105"/>
                </a:lnTo>
                <a:lnTo>
                  <a:pt x="634860" y="359803"/>
                </a:lnTo>
                <a:lnTo>
                  <a:pt x="629475" y="389432"/>
                </a:lnTo>
                <a:lnTo>
                  <a:pt x="620141" y="417817"/>
                </a:lnTo>
                <a:lnTo>
                  <a:pt x="606425" y="441693"/>
                </a:lnTo>
                <a:lnTo>
                  <a:pt x="581545" y="473697"/>
                </a:lnTo>
                <a:lnTo>
                  <a:pt x="578827" y="477202"/>
                </a:lnTo>
                <a:lnTo>
                  <a:pt x="578370" y="477799"/>
                </a:lnTo>
                <a:lnTo>
                  <a:pt x="545134" y="513575"/>
                </a:lnTo>
                <a:lnTo>
                  <a:pt x="505980" y="543140"/>
                </a:lnTo>
                <a:lnTo>
                  <a:pt x="462305" y="566559"/>
                </a:lnTo>
                <a:lnTo>
                  <a:pt x="415442" y="583971"/>
                </a:lnTo>
                <a:lnTo>
                  <a:pt x="366712" y="595553"/>
                </a:lnTo>
                <a:lnTo>
                  <a:pt x="317449" y="601421"/>
                </a:lnTo>
                <a:lnTo>
                  <a:pt x="268986" y="601738"/>
                </a:lnTo>
                <a:lnTo>
                  <a:pt x="220687" y="594880"/>
                </a:lnTo>
                <a:lnTo>
                  <a:pt x="174993" y="579691"/>
                </a:lnTo>
                <a:lnTo>
                  <a:pt x="132981" y="556818"/>
                </a:lnTo>
                <a:lnTo>
                  <a:pt x="95719" y="526897"/>
                </a:lnTo>
                <a:lnTo>
                  <a:pt x="64312" y="490575"/>
                </a:lnTo>
                <a:lnTo>
                  <a:pt x="39839" y="448487"/>
                </a:lnTo>
                <a:lnTo>
                  <a:pt x="22567" y="398957"/>
                </a:lnTo>
                <a:lnTo>
                  <a:pt x="14605" y="347218"/>
                </a:lnTo>
                <a:lnTo>
                  <a:pt x="15227" y="294678"/>
                </a:lnTo>
                <a:lnTo>
                  <a:pt x="23698" y="242747"/>
                </a:lnTo>
                <a:lnTo>
                  <a:pt x="39293" y="192849"/>
                </a:lnTo>
                <a:lnTo>
                  <a:pt x="60210" y="149479"/>
                </a:lnTo>
                <a:lnTo>
                  <a:pt x="86855" y="111455"/>
                </a:lnTo>
                <a:lnTo>
                  <a:pt x="118872" y="78981"/>
                </a:lnTo>
                <a:lnTo>
                  <a:pt x="155867" y="52336"/>
                </a:lnTo>
                <a:lnTo>
                  <a:pt x="197472" y="31724"/>
                </a:lnTo>
                <a:lnTo>
                  <a:pt x="243332" y="17386"/>
                </a:lnTo>
                <a:lnTo>
                  <a:pt x="288429" y="10121"/>
                </a:lnTo>
                <a:lnTo>
                  <a:pt x="334022" y="9080"/>
                </a:lnTo>
                <a:lnTo>
                  <a:pt x="379310" y="14300"/>
                </a:lnTo>
                <a:lnTo>
                  <a:pt x="423468" y="25768"/>
                </a:lnTo>
                <a:lnTo>
                  <a:pt x="467461" y="46024"/>
                </a:lnTo>
                <a:lnTo>
                  <a:pt x="505841" y="73698"/>
                </a:lnTo>
                <a:lnTo>
                  <a:pt x="539711" y="107086"/>
                </a:lnTo>
                <a:lnTo>
                  <a:pt x="570217" y="144487"/>
                </a:lnTo>
                <a:lnTo>
                  <a:pt x="597827" y="187032"/>
                </a:lnTo>
                <a:lnTo>
                  <a:pt x="618909" y="233045"/>
                </a:lnTo>
                <a:lnTo>
                  <a:pt x="632256" y="281686"/>
                </a:lnTo>
                <a:lnTo>
                  <a:pt x="636689" y="332105"/>
                </a:lnTo>
                <a:lnTo>
                  <a:pt x="636689" y="240436"/>
                </a:lnTo>
                <a:lnTo>
                  <a:pt x="610501" y="180098"/>
                </a:lnTo>
                <a:lnTo>
                  <a:pt x="584352" y="139458"/>
                </a:lnTo>
                <a:lnTo>
                  <a:pt x="554685" y="102958"/>
                </a:lnTo>
                <a:lnTo>
                  <a:pt x="521462" y="71120"/>
                </a:lnTo>
                <a:lnTo>
                  <a:pt x="484606" y="44475"/>
                </a:lnTo>
                <a:lnTo>
                  <a:pt x="444080" y="23571"/>
                </a:lnTo>
                <a:lnTo>
                  <a:pt x="400354" y="9080"/>
                </a:lnTo>
                <a:lnTo>
                  <a:pt x="399821" y="8902"/>
                </a:lnTo>
                <a:lnTo>
                  <a:pt x="351777" y="1016"/>
                </a:lnTo>
                <a:lnTo>
                  <a:pt x="306374" y="0"/>
                </a:lnTo>
                <a:lnTo>
                  <a:pt x="260731" y="4775"/>
                </a:lnTo>
                <a:lnTo>
                  <a:pt x="215950" y="15379"/>
                </a:lnTo>
                <a:lnTo>
                  <a:pt x="173177" y="31864"/>
                </a:lnTo>
                <a:lnTo>
                  <a:pt x="133502" y="54279"/>
                </a:lnTo>
                <a:lnTo>
                  <a:pt x="98082" y="82677"/>
                </a:lnTo>
                <a:lnTo>
                  <a:pt x="65290" y="120040"/>
                </a:lnTo>
                <a:lnTo>
                  <a:pt x="39116" y="162344"/>
                </a:lnTo>
                <a:lnTo>
                  <a:pt x="19519" y="208254"/>
                </a:lnTo>
                <a:lnTo>
                  <a:pt x="6489" y="256425"/>
                </a:lnTo>
                <a:lnTo>
                  <a:pt x="0" y="305511"/>
                </a:lnTo>
                <a:lnTo>
                  <a:pt x="558" y="354368"/>
                </a:lnTo>
                <a:lnTo>
                  <a:pt x="8585" y="401332"/>
                </a:lnTo>
                <a:lnTo>
                  <a:pt x="23710" y="445617"/>
                </a:lnTo>
                <a:lnTo>
                  <a:pt x="45605" y="486422"/>
                </a:lnTo>
                <a:lnTo>
                  <a:pt x="73901" y="522935"/>
                </a:lnTo>
                <a:lnTo>
                  <a:pt x="108267" y="554355"/>
                </a:lnTo>
                <a:lnTo>
                  <a:pt x="148361" y="579882"/>
                </a:lnTo>
                <a:lnTo>
                  <a:pt x="193827" y="598703"/>
                </a:lnTo>
                <a:lnTo>
                  <a:pt x="246265" y="609676"/>
                </a:lnTo>
                <a:lnTo>
                  <a:pt x="300393" y="611416"/>
                </a:lnTo>
                <a:lnTo>
                  <a:pt x="354469" y="605675"/>
                </a:lnTo>
                <a:lnTo>
                  <a:pt x="372389" y="601738"/>
                </a:lnTo>
                <a:lnTo>
                  <a:pt x="406755" y="594194"/>
                </a:lnTo>
                <a:lnTo>
                  <a:pt x="459282" y="576249"/>
                </a:lnTo>
                <a:lnTo>
                  <a:pt x="509041" y="551154"/>
                </a:lnTo>
                <a:lnTo>
                  <a:pt x="553974" y="518604"/>
                </a:lnTo>
                <a:lnTo>
                  <a:pt x="587489" y="483120"/>
                </a:lnTo>
                <a:lnTo>
                  <a:pt x="588251" y="482307"/>
                </a:lnTo>
                <a:lnTo>
                  <a:pt x="588911" y="482269"/>
                </a:lnTo>
                <a:lnTo>
                  <a:pt x="592035" y="478307"/>
                </a:lnTo>
                <a:lnTo>
                  <a:pt x="596277" y="472846"/>
                </a:lnTo>
                <a:lnTo>
                  <a:pt x="618883" y="443826"/>
                </a:lnTo>
                <a:lnTo>
                  <a:pt x="630694" y="424129"/>
                </a:lnTo>
                <a:lnTo>
                  <a:pt x="639279" y="401497"/>
                </a:lnTo>
                <a:lnTo>
                  <a:pt x="645274" y="377901"/>
                </a:lnTo>
                <a:lnTo>
                  <a:pt x="649287" y="355320"/>
                </a:lnTo>
                <a:lnTo>
                  <a:pt x="651256" y="309918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5029" y="4787556"/>
            <a:ext cx="651510" cy="611505"/>
          </a:xfrm>
          <a:custGeom>
            <a:avLst/>
            <a:gdLst/>
            <a:ahLst/>
            <a:cxnLst/>
            <a:rect l="l" t="t" r="r" b="b"/>
            <a:pathLst>
              <a:path w="651510" h="611504">
                <a:moveTo>
                  <a:pt x="597839" y="283997"/>
                </a:moveTo>
                <a:lnTo>
                  <a:pt x="590397" y="235737"/>
                </a:lnTo>
                <a:lnTo>
                  <a:pt x="582993" y="212610"/>
                </a:lnTo>
                <a:lnTo>
                  <a:pt x="582993" y="332765"/>
                </a:lnTo>
                <a:lnTo>
                  <a:pt x="574408" y="383590"/>
                </a:lnTo>
                <a:lnTo>
                  <a:pt x="556920" y="431888"/>
                </a:lnTo>
                <a:lnTo>
                  <a:pt x="533476" y="470306"/>
                </a:lnTo>
                <a:lnTo>
                  <a:pt x="502920" y="503313"/>
                </a:lnTo>
                <a:lnTo>
                  <a:pt x="466648" y="530517"/>
                </a:lnTo>
                <a:lnTo>
                  <a:pt x="426046" y="551522"/>
                </a:lnTo>
                <a:lnTo>
                  <a:pt x="382536" y="565950"/>
                </a:lnTo>
                <a:lnTo>
                  <a:pt x="337515" y="573405"/>
                </a:lnTo>
                <a:lnTo>
                  <a:pt x="292379" y="573506"/>
                </a:lnTo>
                <a:lnTo>
                  <a:pt x="248539" y="565835"/>
                </a:lnTo>
                <a:lnTo>
                  <a:pt x="206400" y="549833"/>
                </a:lnTo>
                <a:lnTo>
                  <a:pt x="166065" y="526173"/>
                </a:lnTo>
                <a:lnTo>
                  <a:pt x="128930" y="496557"/>
                </a:lnTo>
                <a:lnTo>
                  <a:pt x="96481" y="462673"/>
                </a:lnTo>
                <a:lnTo>
                  <a:pt x="70142" y="426237"/>
                </a:lnTo>
                <a:lnTo>
                  <a:pt x="46405" y="369201"/>
                </a:lnTo>
                <a:lnTo>
                  <a:pt x="40081" y="307771"/>
                </a:lnTo>
                <a:lnTo>
                  <a:pt x="42062" y="289382"/>
                </a:lnTo>
                <a:lnTo>
                  <a:pt x="56235" y="243039"/>
                </a:lnTo>
                <a:lnTo>
                  <a:pt x="60731" y="232613"/>
                </a:lnTo>
                <a:lnTo>
                  <a:pt x="79781" y="193573"/>
                </a:lnTo>
                <a:lnTo>
                  <a:pt x="110032" y="153530"/>
                </a:lnTo>
                <a:lnTo>
                  <a:pt x="147231" y="118516"/>
                </a:lnTo>
                <a:lnTo>
                  <a:pt x="189725" y="89230"/>
                </a:lnTo>
                <a:lnTo>
                  <a:pt x="235877" y="66395"/>
                </a:lnTo>
                <a:lnTo>
                  <a:pt x="284010" y="50736"/>
                </a:lnTo>
                <a:lnTo>
                  <a:pt x="332486" y="42951"/>
                </a:lnTo>
                <a:lnTo>
                  <a:pt x="379971" y="44792"/>
                </a:lnTo>
                <a:lnTo>
                  <a:pt x="424688" y="56743"/>
                </a:lnTo>
                <a:lnTo>
                  <a:pt x="465670" y="77609"/>
                </a:lnTo>
                <a:lnTo>
                  <a:pt x="501916" y="106184"/>
                </a:lnTo>
                <a:lnTo>
                  <a:pt x="532447" y="141249"/>
                </a:lnTo>
                <a:lnTo>
                  <a:pt x="556272" y="181610"/>
                </a:lnTo>
                <a:lnTo>
                  <a:pt x="573862" y="229920"/>
                </a:lnTo>
                <a:lnTo>
                  <a:pt x="582803" y="280860"/>
                </a:lnTo>
                <a:lnTo>
                  <a:pt x="582993" y="332765"/>
                </a:lnTo>
                <a:lnTo>
                  <a:pt x="582993" y="212610"/>
                </a:lnTo>
                <a:lnTo>
                  <a:pt x="553542" y="145948"/>
                </a:lnTo>
                <a:lnTo>
                  <a:pt x="523798" y="107556"/>
                </a:lnTo>
                <a:lnTo>
                  <a:pt x="487464" y="76860"/>
                </a:lnTo>
                <a:lnTo>
                  <a:pt x="445985" y="54203"/>
                </a:lnTo>
                <a:lnTo>
                  <a:pt x="400799" y="39941"/>
                </a:lnTo>
                <a:lnTo>
                  <a:pt x="353314" y="34417"/>
                </a:lnTo>
                <a:lnTo>
                  <a:pt x="305003" y="37947"/>
                </a:lnTo>
                <a:lnTo>
                  <a:pt x="258406" y="49377"/>
                </a:lnTo>
                <a:lnTo>
                  <a:pt x="212483" y="67513"/>
                </a:lnTo>
                <a:lnTo>
                  <a:pt x="168681" y="91808"/>
                </a:lnTo>
                <a:lnTo>
                  <a:pt x="128435" y="121704"/>
                </a:lnTo>
                <a:lnTo>
                  <a:pt x="93192" y="156667"/>
                </a:lnTo>
                <a:lnTo>
                  <a:pt x="64427" y="196138"/>
                </a:lnTo>
                <a:lnTo>
                  <a:pt x="46050" y="234378"/>
                </a:lnTo>
                <a:lnTo>
                  <a:pt x="45440" y="234454"/>
                </a:lnTo>
                <a:lnTo>
                  <a:pt x="43561" y="239560"/>
                </a:lnTo>
                <a:lnTo>
                  <a:pt x="41617" y="244817"/>
                </a:lnTo>
                <a:lnTo>
                  <a:pt x="41859" y="244792"/>
                </a:lnTo>
                <a:lnTo>
                  <a:pt x="33782" y="269773"/>
                </a:lnTo>
                <a:lnTo>
                  <a:pt x="27686" y="299466"/>
                </a:lnTo>
                <a:lnTo>
                  <a:pt x="25933" y="329730"/>
                </a:lnTo>
                <a:lnTo>
                  <a:pt x="29171" y="361696"/>
                </a:lnTo>
                <a:lnTo>
                  <a:pt x="40360" y="399834"/>
                </a:lnTo>
                <a:lnTo>
                  <a:pt x="58572" y="435140"/>
                </a:lnTo>
                <a:lnTo>
                  <a:pt x="82194" y="467321"/>
                </a:lnTo>
                <a:lnTo>
                  <a:pt x="109639" y="496036"/>
                </a:lnTo>
                <a:lnTo>
                  <a:pt x="140246" y="521804"/>
                </a:lnTo>
                <a:lnTo>
                  <a:pt x="173824" y="544410"/>
                </a:lnTo>
                <a:lnTo>
                  <a:pt x="209740" y="562876"/>
                </a:lnTo>
                <a:lnTo>
                  <a:pt x="247357" y="576211"/>
                </a:lnTo>
                <a:lnTo>
                  <a:pt x="288607" y="583323"/>
                </a:lnTo>
                <a:lnTo>
                  <a:pt x="330377" y="583107"/>
                </a:lnTo>
                <a:lnTo>
                  <a:pt x="371779" y="576694"/>
                </a:lnTo>
                <a:lnTo>
                  <a:pt x="411962" y="565150"/>
                </a:lnTo>
                <a:lnTo>
                  <a:pt x="461632" y="542886"/>
                </a:lnTo>
                <a:lnTo>
                  <a:pt x="505282" y="512876"/>
                </a:lnTo>
                <a:lnTo>
                  <a:pt x="541832" y="475551"/>
                </a:lnTo>
                <a:lnTo>
                  <a:pt x="570204" y="431355"/>
                </a:lnTo>
                <a:lnTo>
                  <a:pt x="589305" y="380695"/>
                </a:lnTo>
                <a:lnTo>
                  <a:pt x="597573" y="332765"/>
                </a:lnTo>
                <a:lnTo>
                  <a:pt x="597839" y="283997"/>
                </a:lnTo>
                <a:close/>
              </a:path>
              <a:path w="651510" h="611504">
                <a:moveTo>
                  <a:pt x="651294" y="309918"/>
                </a:moveTo>
                <a:lnTo>
                  <a:pt x="644525" y="264668"/>
                </a:lnTo>
                <a:lnTo>
                  <a:pt x="636739" y="240499"/>
                </a:lnTo>
                <a:lnTo>
                  <a:pt x="636739" y="332130"/>
                </a:lnTo>
                <a:lnTo>
                  <a:pt x="634885" y="359816"/>
                </a:lnTo>
                <a:lnTo>
                  <a:pt x="629513" y="389445"/>
                </a:lnTo>
                <a:lnTo>
                  <a:pt x="620179" y="417817"/>
                </a:lnTo>
                <a:lnTo>
                  <a:pt x="606475" y="441718"/>
                </a:lnTo>
                <a:lnTo>
                  <a:pt x="581571" y="473671"/>
                </a:lnTo>
                <a:lnTo>
                  <a:pt x="578561" y="477545"/>
                </a:lnTo>
                <a:lnTo>
                  <a:pt x="578446" y="477685"/>
                </a:lnTo>
                <a:lnTo>
                  <a:pt x="545147" y="513549"/>
                </a:lnTo>
                <a:lnTo>
                  <a:pt x="506006" y="543115"/>
                </a:lnTo>
                <a:lnTo>
                  <a:pt x="462330" y="566534"/>
                </a:lnTo>
                <a:lnTo>
                  <a:pt x="415455" y="583946"/>
                </a:lnTo>
                <a:lnTo>
                  <a:pt x="366712" y="595528"/>
                </a:lnTo>
                <a:lnTo>
                  <a:pt x="317449" y="601395"/>
                </a:lnTo>
                <a:lnTo>
                  <a:pt x="268986" y="601713"/>
                </a:lnTo>
                <a:lnTo>
                  <a:pt x="220687" y="594880"/>
                </a:lnTo>
                <a:lnTo>
                  <a:pt x="174993" y="579691"/>
                </a:lnTo>
                <a:lnTo>
                  <a:pt x="132981" y="556806"/>
                </a:lnTo>
                <a:lnTo>
                  <a:pt x="95719" y="526884"/>
                </a:lnTo>
                <a:lnTo>
                  <a:pt x="64312" y="490550"/>
                </a:lnTo>
                <a:lnTo>
                  <a:pt x="39839" y="448462"/>
                </a:lnTo>
                <a:lnTo>
                  <a:pt x="22580" y="398932"/>
                </a:lnTo>
                <a:lnTo>
                  <a:pt x="14617" y="347192"/>
                </a:lnTo>
                <a:lnTo>
                  <a:pt x="15240" y="294652"/>
                </a:lnTo>
                <a:lnTo>
                  <a:pt x="23698" y="242722"/>
                </a:lnTo>
                <a:lnTo>
                  <a:pt x="39293" y="192824"/>
                </a:lnTo>
                <a:lnTo>
                  <a:pt x="60236" y="149453"/>
                </a:lnTo>
                <a:lnTo>
                  <a:pt x="86893" y="111429"/>
                </a:lnTo>
                <a:lnTo>
                  <a:pt x="118910" y="78955"/>
                </a:lnTo>
                <a:lnTo>
                  <a:pt x="155905" y="52311"/>
                </a:lnTo>
                <a:lnTo>
                  <a:pt x="197497" y="31699"/>
                </a:lnTo>
                <a:lnTo>
                  <a:pt x="243332" y="17360"/>
                </a:lnTo>
                <a:lnTo>
                  <a:pt x="288429" y="10121"/>
                </a:lnTo>
                <a:lnTo>
                  <a:pt x="334035" y="9080"/>
                </a:lnTo>
                <a:lnTo>
                  <a:pt x="379336" y="14300"/>
                </a:lnTo>
                <a:lnTo>
                  <a:pt x="423519" y="25793"/>
                </a:lnTo>
                <a:lnTo>
                  <a:pt x="467512" y="46012"/>
                </a:lnTo>
                <a:lnTo>
                  <a:pt x="505891" y="73672"/>
                </a:lnTo>
                <a:lnTo>
                  <a:pt x="539762" y="107061"/>
                </a:lnTo>
                <a:lnTo>
                  <a:pt x="570255" y="144462"/>
                </a:lnTo>
                <a:lnTo>
                  <a:pt x="597839" y="187020"/>
                </a:lnTo>
                <a:lnTo>
                  <a:pt x="618921" y="233032"/>
                </a:lnTo>
                <a:lnTo>
                  <a:pt x="632282" y="281686"/>
                </a:lnTo>
                <a:lnTo>
                  <a:pt x="636739" y="332130"/>
                </a:lnTo>
                <a:lnTo>
                  <a:pt x="636739" y="240499"/>
                </a:lnTo>
                <a:lnTo>
                  <a:pt x="610539" y="180124"/>
                </a:lnTo>
                <a:lnTo>
                  <a:pt x="584365" y="139471"/>
                </a:lnTo>
                <a:lnTo>
                  <a:pt x="554697" y="102946"/>
                </a:lnTo>
                <a:lnTo>
                  <a:pt x="521474" y="71107"/>
                </a:lnTo>
                <a:lnTo>
                  <a:pt x="484619" y="44462"/>
                </a:lnTo>
                <a:lnTo>
                  <a:pt x="444080" y="23545"/>
                </a:lnTo>
                <a:lnTo>
                  <a:pt x="400431" y="9080"/>
                </a:lnTo>
                <a:lnTo>
                  <a:pt x="399821" y="8877"/>
                </a:lnTo>
                <a:lnTo>
                  <a:pt x="351777" y="990"/>
                </a:lnTo>
                <a:lnTo>
                  <a:pt x="306374" y="0"/>
                </a:lnTo>
                <a:lnTo>
                  <a:pt x="260731" y="4762"/>
                </a:lnTo>
                <a:lnTo>
                  <a:pt x="215950" y="15367"/>
                </a:lnTo>
                <a:lnTo>
                  <a:pt x="173177" y="31838"/>
                </a:lnTo>
                <a:lnTo>
                  <a:pt x="133502" y="54254"/>
                </a:lnTo>
                <a:lnTo>
                  <a:pt x="98082" y="82638"/>
                </a:lnTo>
                <a:lnTo>
                  <a:pt x="65278" y="120027"/>
                </a:lnTo>
                <a:lnTo>
                  <a:pt x="39103" y="162344"/>
                </a:lnTo>
                <a:lnTo>
                  <a:pt x="19519" y="208241"/>
                </a:lnTo>
                <a:lnTo>
                  <a:pt x="6489" y="256425"/>
                </a:lnTo>
                <a:lnTo>
                  <a:pt x="0" y="305536"/>
                </a:lnTo>
                <a:lnTo>
                  <a:pt x="558" y="354380"/>
                </a:lnTo>
                <a:lnTo>
                  <a:pt x="8585" y="401332"/>
                </a:lnTo>
                <a:lnTo>
                  <a:pt x="23710" y="445604"/>
                </a:lnTo>
                <a:lnTo>
                  <a:pt x="45605" y="486397"/>
                </a:lnTo>
                <a:lnTo>
                  <a:pt x="73901" y="522909"/>
                </a:lnTo>
                <a:lnTo>
                  <a:pt x="108267" y="554329"/>
                </a:lnTo>
                <a:lnTo>
                  <a:pt x="148361" y="579856"/>
                </a:lnTo>
                <a:lnTo>
                  <a:pt x="193827" y="598678"/>
                </a:lnTo>
                <a:lnTo>
                  <a:pt x="246265" y="609650"/>
                </a:lnTo>
                <a:lnTo>
                  <a:pt x="300418" y="611390"/>
                </a:lnTo>
                <a:lnTo>
                  <a:pt x="354507" y="605650"/>
                </a:lnTo>
                <a:lnTo>
                  <a:pt x="372414" y="601713"/>
                </a:lnTo>
                <a:lnTo>
                  <a:pt x="406793" y="594169"/>
                </a:lnTo>
                <a:lnTo>
                  <a:pt x="459308" y="576249"/>
                </a:lnTo>
                <a:lnTo>
                  <a:pt x="509066" y="551141"/>
                </a:lnTo>
                <a:lnTo>
                  <a:pt x="553999" y="518591"/>
                </a:lnTo>
                <a:lnTo>
                  <a:pt x="587489" y="483095"/>
                </a:lnTo>
                <a:lnTo>
                  <a:pt x="588251" y="482295"/>
                </a:lnTo>
                <a:lnTo>
                  <a:pt x="588962" y="482244"/>
                </a:lnTo>
                <a:lnTo>
                  <a:pt x="592035" y="478282"/>
                </a:lnTo>
                <a:lnTo>
                  <a:pt x="596252" y="472871"/>
                </a:lnTo>
                <a:lnTo>
                  <a:pt x="630732" y="424116"/>
                </a:lnTo>
                <a:lnTo>
                  <a:pt x="645312" y="377913"/>
                </a:lnTo>
                <a:lnTo>
                  <a:pt x="649338" y="355346"/>
                </a:lnTo>
                <a:lnTo>
                  <a:pt x="651294" y="309918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41374" y="1979240"/>
            <a:ext cx="8065770" cy="24041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2900" b="1" spc="-10" dirty="0" err="1">
                <a:solidFill>
                  <a:srgbClr val="0049AC"/>
                </a:solidFill>
                <a:latin typeface="Trebuchet MS"/>
                <a:cs typeface="Trebuchet MS"/>
              </a:rPr>
              <a:t>Компетентностно-</a:t>
            </a:r>
            <a:r>
              <a:rPr sz="2900" b="1" spc="-30" dirty="0" err="1">
                <a:solidFill>
                  <a:srgbClr val="0049AC"/>
                </a:solidFill>
                <a:latin typeface="Trebuchet MS"/>
                <a:cs typeface="Trebuchet MS"/>
              </a:rPr>
              <a:t>ориентированные</a:t>
            </a:r>
            <a:r>
              <a:rPr sz="2900" b="1" spc="5" dirty="0">
                <a:solidFill>
                  <a:srgbClr val="0049AC"/>
                </a:solidFill>
                <a:latin typeface="Trebuchet MS"/>
                <a:cs typeface="Trebuchet MS"/>
              </a:rPr>
              <a:t> </a:t>
            </a:r>
            <a:r>
              <a:rPr sz="2900" b="1" spc="-10" dirty="0" err="1" smtClean="0">
                <a:solidFill>
                  <a:srgbClr val="0049AC"/>
                </a:solidFill>
                <a:latin typeface="Trebuchet MS"/>
                <a:cs typeface="Trebuchet MS"/>
              </a:rPr>
              <a:t>задания</a:t>
            </a:r>
            <a:endParaRPr lang="ru-RU" sz="2900" b="1" spc="-10" dirty="0" smtClean="0">
              <a:solidFill>
                <a:srgbClr val="0049AC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endParaRPr sz="2900" dirty="0">
              <a:latin typeface="Trebuchet MS"/>
              <a:cs typeface="Trebuchet MS"/>
            </a:endParaRPr>
          </a:p>
          <a:p>
            <a:pPr marL="690880" marR="490855" indent="86995" algn="ctr">
              <a:lnSpc>
                <a:spcPct val="108400"/>
              </a:lnSpc>
            </a:pPr>
            <a:r>
              <a:rPr sz="2900" spc="-275" dirty="0">
                <a:solidFill>
                  <a:srgbClr val="0E3256"/>
                </a:solidFill>
                <a:latin typeface="Trebuchet MS"/>
                <a:cs typeface="Trebuchet MS"/>
              </a:rPr>
              <a:t>-</a:t>
            </a:r>
            <a:r>
              <a:rPr sz="2900" spc="95" dirty="0">
                <a:solidFill>
                  <a:srgbClr val="0E3256"/>
                </a:solidFill>
                <a:latin typeface="Trebuchet MS"/>
                <a:cs typeface="Trebuchet MS"/>
              </a:rPr>
              <a:t>это</a:t>
            </a:r>
            <a:r>
              <a:rPr sz="2900" spc="-114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0E3256"/>
                </a:solidFill>
                <a:latin typeface="Trebuchet MS"/>
                <a:cs typeface="Trebuchet MS"/>
              </a:rPr>
              <a:t>задания,</a:t>
            </a:r>
            <a:r>
              <a:rPr sz="2900" spc="-11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spc="90" dirty="0">
                <a:solidFill>
                  <a:srgbClr val="0E3256"/>
                </a:solidFill>
                <a:latin typeface="Trebuchet MS"/>
                <a:cs typeface="Trebuchet MS"/>
              </a:rPr>
              <a:t>которые</a:t>
            </a:r>
            <a:r>
              <a:rPr sz="2900" spc="-114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spc="70" dirty="0">
                <a:solidFill>
                  <a:srgbClr val="0E3256"/>
                </a:solidFill>
                <a:latin typeface="Trebuchet MS"/>
                <a:cs typeface="Trebuchet MS"/>
              </a:rPr>
              <a:t>способствуют </a:t>
            </a:r>
            <a:r>
              <a:rPr sz="2900" spc="80" dirty="0">
                <a:solidFill>
                  <a:srgbClr val="0E3256"/>
                </a:solidFill>
                <a:latin typeface="Trebuchet MS"/>
                <a:cs typeface="Trebuchet MS"/>
              </a:rPr>
              <a:t>формированию</a:t>
            </a:r>
            <a:r>
              <a:rPr sz="2900" spc="-145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0E3256"/>
                </a:solidFill>
                <a:latin typeface="Trebuchet MS"/>
                <a:cs typeface="Trebuchet MS"/>
              </a:rPr>
              <a:t>и</a:t>
            </a:r>
            <a:r>
              <a:rPr sz="2900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spc="105" dirty="0">
                <a:solidFill>
                  <a:srgbClr val="0E3256"/>
                </a:solidFill>
                <a:latin typeface="Trebuchet MS"/>
                <a:cs typeface="Trebuchet MS"/>
              </a:rPr>
              <a:t>развитию</a:t>
            </a:r>
            <a:r>
              <a:rPr sz="2900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00" spc="55" dirty="0">
                <a:solidFill>
                  <a:srgbClr val="0E3256"/>
                </a:solidFill>
                <a:latin typeface="Trebuchet MS"/>
                <a:cs typeface="Trebuchet MS"/>
              </a:rPr>
              <a:t>различных </a:t>
            </a:r>
            <a:r>
              <a:rPr sz="2900" spc="45" dirty="0">
                <a:solidFill>
                  <a:srgbClr val="0E3256"/>
                </a:solidFill>
                <a:latin typeface="Trebuchet MS"/>
                <a:cs typeface="Trebuchet MS"/>
              </a:rPr>
              <a:t>компетенций</a:t>
            </a:r>
            <a:endParaRPr sz="2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144" y="1783410"/>
            <a:ext cx="5814517" cy="39264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22567" y="773506"/>
            <a:ext cx="0" cy="6009640"/>
          </a:xfrm>
          <a:custGeom>
            <a:avLst/>
            <a:gdLst/>
            <a:ahLst/>
            <a:cxnLst/>
            <a:rect l="l" t="t" r="r" b="b"/>
            <a:pathLst>
              <a:path h="6009640">
                <a:moveTo>
                  <a:pt x="0" y="0"/>
                </a:moveTo>
                <a:lnTo>
                  <a:pt x="0" y="6009487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80608" y="4080006"/>
            <a:ext cx="2155825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0E3256"/>
                </a:solidFill>
                <a:latin typeface="Trebuchet MS"/>
                <a:cs typeface="Trebuchet MS"/>
              </a:rPr>
              <a:t>Диаграмма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 rot="18900000">
            <a:off x="3134691" y="6312545"/>
            <a:ext cx="384569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-25" dirty="0">
                <a:latin typeface="Courier New"/>
                <a:cs typeface="Courier New"/>
              </a:rPr>
              <a:t>Элемент</a:t>
            </a:r>
            <a:r>
              <a:rPr sz="600" spc="-140" dirty="0">
                <a:latin typeface="Courier New"/>
                <a:cs typeface="Courier New"/>
              </a:rPr>
              <a:t> </a:t>
            </a:r>
            <a:r>
              <a:rPr sz="600" spc="-50" dirty="0">
                <a:latin typeface="Gulim"/>
                <a:cs typeface="Gulim"/>
              </a:rPr>
              <a:t>1</a:t>
            </a:r>
            <a:endParaRPr sz="600">
              <a:latin typeface="Gulim"/>
              <a:cs typeface="Gulim"/>
            </a:endParaRPr>
          </a:p>
        </p:txBody>
      </p:sp>
      <p:sp>
        <p:nvSpPr>
          <p:cNvPr id="6" name="object 6"/>
          <p:cNvSpPr txBox="1"/>
          <p:nvPr/>
        </p:nvSpPr>
        <p:spPr>
          <a:xfrm rot="18900000">
            <a:off x="3539766" y="6312545"/>
            <a:ext cx="384569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-25" dirty="0">
                <a:latin typeface="Courier New"/>
                <a:cs typeface="Courier New"/>
              </a:rPr>
              <a:t>Элемент</a:t>
            </a:r>
            <a:r>
              <a:rPr sz="600" spc="-140" dirty="0">
                <a:latin typeface="Courier New"/>
                <a:cs typeface="Courier New"/>
              </a:rPr>
              <a:t> </a:t>
            </a:r>
            <a:r>
              <a:rPr sz="600" spc="-50" dirty="0">
                <a:latin typeface="Gulim"/>
                <a:cs typeface="Gulim"/>
              </a:rPr>
              <a:t>2</a:t>
            </a:r>
            <a:endParaRPr sz="600">
              <a:latin typeface="Gulim"/>
              <a:cs typeface="Gulim"/>
            </a:endParaRPr>
          </a:p>
        </p:txBody>
      </p:sp>
      <p:sp>
        <p:nvSpPr>
          <p:cNvPr id="7" name="object 7"/>
          <p:cNvSpPr txBox="1"/>
          <p:nvPr/>
        </p:nvSpPr>
        <p:spPr>
          <a:xfrm rot="18900000">
            <a:off x="3944840" y="6312545"/>
            <a:ext cx="384569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-25" dirty="0">
                <a:latin typeface="Courier New"/>
                <a:cs typeface="Courier New"/>
              </a:rPr>
              <a:t>Элемент</a:t>
            </a:r>
            <a:r>
              <a:rPr sz="600" spc="-140" dirty="0">
                <a:latin typeface="Courier New"/>
                <a:cs typeface="Courier New"/>
              </a:rPr>
              <a:t> </a:t>
            </a:r>
            <a:r>
              <a:rPr sz="600" spc="-50" dirty="0">
                <a:latin typeface="Gulim"/>
                <a:cs typeface="Gulim"/>
              </a:rPr>
              <a:t>3</a:t>
            </a:r>
            <a:endParaRPr sz="600">
              <a:latin typeface="Gulim"/>
              <a:cs typeface="Gulim"/>
            </a:endParaRPr>
          </a:p>
        </p:txBody>
      </p:sp>
      <p:sp>
        <p:nvSpPr>
          <p:cNvPr id="8" name="object 8"/>
          <p:cNvSpPr txBox="1"/>
          <p:nvPr/>
        </p:nvSpPr>
        <p:spPr>
          <a:xfrm rot="18900000">
            <a:off x="4349915" y="6312545"/>
            <a:ext cx="384569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-25" dirty="0">
                <a:latin typeface="Courier New"/>
                <a:cs typeface="Courier New"/>
              </a:rPr>
              <a:t>Элемент</a:t>
            </a:r>
            <a:r>
              <a:rPr sz="600" spc="-140" dirty="0">
                <a:latin typeface="Courier New"/>
                <a:cs typeface="Courier New"/>
              </a:rPr>
              <a:t> </a:t>
            </a:r>
            <a:r>
              <a:rPr sz="600" spc="-50" dirty="0">
                <a:latin typeface="Gulim"/>
                <a:cs typeface="Gulim"/>
              </a:rPr>
              <a:t>4</a:t>
            </a:r>
            <a:endParaRPr sz="600">
              <a:latin typeface="Gulim"/>
              <a:cs typeface="Gulim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4754989" y="6312545"/>
            <a:ext cx="384569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0"/>
              </a:lnSpc>
            </a:pPr>
            <a:r>
              <a:rPr sz="600" spc="-25" dirty="0">
                <a:latin typeface="Courier New"/>
                <a:cs typeface="Courier New"/>
              </a:rPr>
              <a:t>Элемент</a:t>
            </a:r>
            <a:r>
              <a:rPr sz="600" spc="-140" dirty="0">
                <a:latin typeface="Courier New"/>
                <a:cs typeface="Courier New"/>
              </a:rPr>
              <a:t> </a:t>
            </a:r>
            <a:r>
              <a:rPr sz="600" spc="-50" dirty="0">
                <a:latin typeface="Gulim"/>
                <a:cs typeface="Gulim"/>
              </a:rPr>
              <a:t>5</a:t>
            </a:r>
            <a:endParaRPr sz="600">
              <a:latin typeface="Gulim"/>
              <a:cs typeface="Guli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45396" y="4677765"/>
            <a:ext cx="1976120" cy="1451610"/>
            <a:chOff x="3245396" y="4677765"/>
            <a:chExt cx="1976120" cy="1451610"/>
          </a:xfrm>
        </p:grpSpPr>
        <p:sp>
          <p:nvSpPr>
            <p:cNvPr id="11" name="object 11"/>
            <p:cNvSpPr/>
            <p:nvPr/>
          </p:nvSpPr>
          <p:spPr>
            <a:xfrm>
              <a:off x="3245497" y="4677765"/>
              <a:ext cx="1976120" cy="1162050"/>
            </a:xfrm>
            <a:custGeom>
              <a:avLst/>
              <a:gdLst/>
              <a:ahLst/>
              <a:cxnLst/>
              <a:rect l="l" t="t" r="r" b="b"/>
              <a:pathLst>
                <a:path w="1976120" h="1162050">
                  <a:moveTo>
                    <a:pt x="1975942" y="1159217"/>
                  </a:moveTo>
                  <a:lnTo>
                    <a:pt x="0" y="1159217"/>
                  </a:lnTo>
                  <a:lnTo>
                    <a:pt x="0" y="1161643"/>
                  </a:lnTo>
                  <a:lnTo>
                    <a:pt x="1975942" y="1161643"/>
                  </a:lnTo>
                  <a:lnTo>
                    <a:pt x="1975942" y="1159217"/>
                  </a:lnTo>
                  <a:close/>
                </a:path>
                <a:path w="1976120" h="1162050">
                  <a:moveTo>
                    <a:pt x="1975942" y="869403"/>
                  </a:moveTo>
                  <a:lnTo>
                    <a:pt x="0" y="869403"/>
                  </a:lnTo>
                  <a:lnTo>
                    <a:pt x="0" y="871829"/>
                  </a:lnTo>
                  <a:lnTo>
                    <a:pt x="1975942" y="871829"/>
                  </a:lnTo>
                  <a:lnTo>
                    <a:pt x="1975942" y="869403"/>
                  </a:lnTo>
                  <a:close/>
                </a:path>
                <a:path w="1976120" h="1162050">
                  <a:moveTo>
                    <a:pt x="1975942" y="579589"/>
                  </a:moveTo>
                  <a:lnTo>
                    <a:pt x="0" y="579589"/>
                  </a:lnTo>
                  <a:lnTo>
                    <a:pt x="0" y="582066"/>
                  </a:lnTo>
                  <a:lnTo>
                    <a:pt x="1975942" y="582066"/>
                  </a:lnTo>
                  <a:lnTo>
                    <a:pt x="1975942" y="579589"/>
                  </a:lnTo>
                  <a:close/>
                </a:path>
                <a:path w="1976120" h="1162050">
                  <a:moveTo>
                    <a:pt x="1975942" y="289814"/>
                  </a:moveTo>
                  <a:lnTo>
                    <a:pt x="0" y="289814"/>
                  </a:lnTo>
                  <a:lnTo>
                    <a:pt x="0" y="292239"/>
                  </a:lnTo>
                  <a:lnTo>
                    <a:pt x="1975942" y="292239"/>
                  </a:lnTo>
                  <a:lnTo>
                    <a:pt x="1975942" y="289814"/>
                  </a:lnTo>
                  <a:close/>
                </a:path>
                <a:path w="1976120" h="1162050">
                  <a:moveTo>
                    <a:pt x="1975942" y="0"/>
                  </a:moveTo>
                  <a:lnTo>
                    <a:pt x="0" y="0"/>
                  </a:lnTo>
                  <a:lnTo>
                    <a:pt x="0" y="2425"/>
                  </a:lnTo>
                  <a:lnTo>
                    <a:pt x="1975942" y="2425"/>
                  </a:lnTo>
                  <a:lnTo>
                    <a:pt x="1975942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5497" y="6126810"/>
              <a:ext cx="1976120" cy="2540"/>
            </a:xfrm>
            <a:custGeom>
              <a:avLst/>
              <a:gdLst/>
              <a:ahLst/>
              <a:cxnLst/>
              <a:rect l="l" t="t" r="r" b="b"/>
              <a:pathLst>
                <a:path w="1976120" h="2539">
                  <a:moveTo>
                    <a:pt x="1975942" y="2425"/>
                  </a:moveTo>
                  <a:lnTo>
                    <a:pt x="0" y="2425"/>
                  </a:lnTo>
                  <a:lnTo>
                    <a:pt x="0" y="0"/>
                  </a:lnTo>
                  <a:lnTo>
                    <a:pt x="1975942" y="0"/>
                  </a:lnTo>
                  <a:lnTo>
                    <a:pt x="1975942" y="2425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5396" y="4677765"/>
              <a:ext cx="1976120" cy="1450340"/>
            </a:xfrm>
            <a:custGeom>
              <a:avLst/>
              <a:gdLst/>
              <a:ahLst/>
              <a:cxnLst/>
              <a:rect l="l" t="t" r="r" b="b"/>
              <a:pathLst>
                <a:path w="1976120" h="1450339">
                  <a:moveTo>
                    <a:pt x="355752" y="1183830"/>
                  </a:moveTo>
                  <a:lnTo>
                    <a:pt x="351383" y="1171282"/>
                  </a:lnTo>
                  <a:lnTo>
                    <a:pt x="350393" y="1169644"/>
                  </a:lnTo>
                  <a:lnTo>
                    <a:pt x="329209" y="1157986"/>
                  </a:lnTo>
                  <a:lnTo>
                    <a:pt x="26644" y="1157986"/>
                  </a:lnTo>
                  <a:lnTo>
                    <a:pt x="24701" y="1158176"/>
                  </a:lnTo>
                  <a:lnTo>
                    <a:pt x="22872" y="1158582"/>
                  </a:lnTo>
                  <a:lnTo>
                    <a:pt x="20980" y="1158976"/>
                  </a:lnTo>
                  <a:lnTo>
                    <a:pt x="4470" y="1171282"/>
                  </a:lnTo>
                  <a:lnTo>
                    <a:pt x="3416" y="1172921"/>
                  </a:lnTo>
                  <a:lnTo>
                    <a:pt x="0" y="1185760"/>
                  </a:lnTo>
                  <a:lnTo>
                    <a:pt x="101" y="1450238"/>
                  </a:lnTo>
                  <a:lnTo>
                    <a:pt x="355752" y="1450238"/>
                  </a:lnTo>
                  <a:lnTo>
                    <a:pt x="355752" y="1183830"/>
                  </a:lnTo>
                  <a:close/>
                </a:path>
                <a:path w="1976120" h="1450339">
                  <a:moveTo>
                    <a:pt x="760806" y="894067"/>
                  </a:moveTo>
                  <a:lnTo>
                    <a:pt x="760120" y="890435"/>
                  </a:lnTo>
                  <a:lnTo>
                    <a:pt x="757237" y="883500"/>
                  </a:lnTo>
                  <a:lnTo>
                    <a:pt x="755154" y="880414"/>
                  </a:lnTo>
                  <a:lnTo>
                    <a:pt x="752475" y="877735"/>
                  </a:lnTo>
                  <a:lnTo>
                    <a:pt x="749846" y="875055"/>
                  </a:lnTo>
                  <a:lnTo>
                    <a:pt x="746772" y="873023"/>
                  </a:lnTo>
                  <a:lnTo>
                    <a:pt x="739775" y="870153"/>
                  </a:lnTo>
                  <a:lnTo>
                    <a:pt x="736155" y="869403"/>
                  </a:lnTo>
                  <a:lnTo>
                    <a:pt x="429869" y="869403"/>
                  </a:lnTo>
                  <a:lnTo>
                    <a:pt x="405155" y="894067"/>
                  </a:lnTo>
                  <a:lnTo>
                    <a:pt x="405155" y="1450238"/>
                  </a:lnTo>
                  <a:lnTo>
                    <a:pt x="760806" y="1450238"/>
                  </a:lnTo>
                  <a:lnTo>
                    <a:pt x="760806" y="894067"/>
                  </a:lnTo>
                  <a:close/>
                </a:path>
                <a:path w="1976120" h="1450339">
                  <a:moveTo>
                    <a:pt x="1165923" y="604291"/>
                  </a:moveTo>
                  <a:lnTo>
                    <a:pt x="1141209" y="579589"/>
                  </a:lnTo>
                  <a:lnTo>
                    <a:pt x="834923" y="579589"/>
                  </a:lnTo>
                  <a:lnTo>
                    <a:pt x="810221" y="604291"/>
                  </a:lnTo>
                  <a:lnTo>
                    <a:pt x="810221" y="1450238"/>
                  </a:lnTo>
                  <a:lnTo>
                    <a:pt x="1165923" y="1450238"/>
                  </a:lnTo>
                  <a:lnTo>
                    <a:pt x="1165923" y="604291"/>
                  </a:lnTo>
                  <a:close/>
                </a:path>
                <a:path w="1976120" h="1450339">
                  <a:moveTo>
                    <a:pt x="1570977" y="314477"/>
                  </a:moveTo>
                  <a:lnTo>
                    <a:pt x="1546275" y="289814"/>
                  </a:lnTo>
                  <a:lnTo>
                    <a:pt x="1239989" y="289814"/>
                  </a:lnTo>
                  <a:lnTo>
                    <a:pt x="1215275" y="314477"/>
                  </a:lnTo>
                  <a:lnTo>
                    <a:pt x="1215275" y="1450238"/>
                  </a:lnTo>
                  <a:lnTo>
                    <a:pt x="1570977" y="1450238"/>
                  </a:lnTo>
                  <a:lnTo>
                    <a:pt x="1570977" y="314477"/>
                  </a:lnTo>
                  <a:close/>
                </a:path>
                <a:path w="1976120" h="1450339">
                  <a:moveTo>
                    <a:pt x="1976043" y="24663"/>
                  </a:moveTo>
                  <a:lnTo>
                    <a:pt x="1951329" y="0"/>
                  </a:lnTo>
                  <a:lnTo>
                    <a:pt x="1645043" y="0"/>
                  </a:lnTo>
                  <a:lnTo>
                    <a:pt x="1620342" y="24663"/>
                  </a:lnTo>
                  <a:lnTo>
                    <a:pt x="1620342" y="1450238"/>
                  </a:lnTo>
                  <a:lnTo>
                    <a:pt x="1976043" y="1450238"/>
                  </a:lnTo>
                  <a:lnTo>
                    <a:pt x="1976043" y="24663"/>
                  </a:lnTo>
                  <a:close/>
                </a:path>
              </a:pathLst>
            </a:custGeom>
            <a:solidFill>
              <a:srgbClr val="2D8A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5497" y="4909794"/>
              <a:ext cx="1976120" cy="1218565"/>
            </a:xfrm>
            <a:custGeom>
              <a:avLst/>
              <a:gdLst/>
              <a:ahLst/>
              <a:cxnLst/>
              <a:rect l="l" t="t" r="r" b="b"/>
              <a:pathLst>
                <a:path w="1976120" h="1218564">
                  <a:moveTo>
                    <a:pt x="355650" y="1072108"/>
                  </a:moveTo>
                  <a:lnTo>
                    <a:pt x="0" y="1072108"/>
                  </a:lnTo>
                  <a:lnTo>
                    <a:pt x="0" y="1218222"/>
                  </a:lnTo>
                  <a:lnTo>
                    <a:pt x="355650" y="1218222"/>
                  </a:lnTo>
                  <a:lnTo>
                    <a:pt x="355650" y="1072108"/>
                  </a:lnTo>
                  <a:close/>
                </a:path>
                <a:path w="1976120" h="1218564">
                  <a:moveTo>
                    <a:pt x="760704" y="753579"/>
                  </a:moveTo>
                  <a:lnTo>
                    <a:pt x="405053" y="753579"/>
                  </a:lnTo>
                  <a:lnTo>
                    <a:pt x="405053" y="985888"/>
                  </a:lnTo>
                  <a:lnTo>
                    <a:pt x="760704" y="985888"/>
                  </a:lnTo>
                  <a:lnTo>
                    <a:pt x="760704" y="753579"/>
                  </a:lnTo>
                  <a:close/>
                </a:path>
                <a:path w="1976120" h="1218564">
                  <a:moveTo>
                    <a:pt x="1165809" y="492683"/>
                  </a:moveTo>
                  <a:lnTo>
                    <a:pt x="810120" y="492683"/>
                  </a:lnTo>
                  <a:lnTo>
                    <a:pt x="810120" y="782891"/>
                  </a:lnTo>
                  <a:lnTo>
                    <a:pt x="1165809" y="782891"/>
                  </a:lnTo>
                  <a:lnTo>
                    <a:pt x="1165809" y="492683"/>
                  </a:lnTo>
                  <a:close/>
                </a:path>
                <a:path w="1976120" h="1218564">
                  <a:moveTo>
                    <a:pt x="1570863" y="289877"/>
                  </a:moveTo>
                  <a:lnTo>
                    <a:pt x="1215174" y="289877"/>
                  </a:lnTo>
                  <a:lnTo>
                    <a:pt x="1215174" y="696010"/>
                  </a:lnTo>
                  <a:lnTo>
                    <a:pt x="1570863" y="696010"/>
                  </a:lnTo>
                  <a:lnTo>
                    <a:pt x="1570863" y="289877"/>
                  </a:lnTo>
                  <a:close/>
                </a:path>
                <a:path w="1976120" h="1218564">
                  <a:moveTo>
                    <a:pt x="1975942" y="0"/>
                  </a:moveTo>
                  <a:lnTo>
                    <a:pt x="1620240" y="0"/>
                  </a:lnTo>
                  <a:lnTo>
                    <a:pt x="1620240" y="580123"/>
                  </a:lnTo>
                  <a:lnTo>
                    <a:pt x="1975942" y="580123"/>
                  </a:lnTo>
                  <a:lnTo>
                    <a:pt x="1975942" y="0"/>
                  </a:lnTo>
                  <a:close/>
                </a:path>
              </a:pathLst>
            </a:custGeom>
            <a:solidFill>
              <a:srgbClr val="40B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0551" y="5489917"/>
              <a:ext cx="1570990" cy="638175"/>
            </a:xfrm>
            <a:custGeom>
              <a:avLst/>
              <a:gdLst/>
              <a:ahLst/>
              <a:cxnLst/>
              <a:rect l="l" t="t" r="r" b="b"/>
              <a:pathLst>
                <a:path w="1570989" h="638175">
                  <a:moveTo>
                    <a:pt x="355650" y="405765"/>
                  </a:moveTo>
                  <a:lnTo>
                    <a:pt x="0" y="405765"/>
                  </a:lnTo>
                  <a:lnTo>
                    <a:pt x="0" y="638086"/>
                  </a:lnTo>
                  <a:lnTo>
                    <a:pt x="355650" y="638086"/>
                  </a:lnTo>
                  <a:lnTo>
                    <a:pt x="355650" y="405765"/>
                  </a:lnTo>
                  <a:close/>
                </a:path>
                <a:path w="1570989" h="638175">
                  <a:moveTo>
                    <a:pt x="760755" y="202755"/>
                  </a:moveTo>
                  <a:lnTo>
                    <a:pt x="405066" y="202755"/>
                  </a:lnTo>
                  <a:lnTo>
                    <a:pt x="405066" y="638073"/>
                  </a:lnTo>
                  <a:lnTo>
                    <a:pt x="760755" y="638073"/>
                  </a:lnTo>
                  <a:lnTo>
                    <a:pt x="760755" y="202755"/>
                  </a:lnTo>
                  <a:close/>
                </a:path>
                <a:path w="1570989" h="638175">
                  <a:moveTo>
                    <a:pt x="1165809" y="115887"/>
                  </a:moveTo>
                  <a:lnTo>
                    <a:pt x="810120" y="115887"/>
                  </a:lnTo>
                  <a:lnTo>
                    <a:pt x="810120" y="638073"/>
                  </a:lnTo>
                  <a:lnTo>
                    <a:pt x="1165809" y="638073"/>
                  </a:lnTo>
                  <a:lnTo>
                    <a:pt x="1165809" y="115887"/>
                  </a:lnTo>
                  <a:close/>
                </a:path>
                <a:path w="1570989" h="638175">
                  <a:moveTo>
                    <a:pt x="1570888" y="0"/>
                  </a:moveTo>
                  <a:lnTo>
                    <a:pt x="1215186" y="0"/>
                  </a:lnTo>
                  <a:lnTo>
                    <a:pt x="1215186" y="638073"/>
                  </a:lnTo>
                  <a:lnTo>
                    <a:pt x="1570888" y="638073"/>
                  </a:lnTo>
                  <a:lnTo>
                    <a:pt x="1570888" y="0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84344" y="4617484"/>
            <a:ext cx="114300" cy="1193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" spc="-25" dirty="0">
                <a:latin typeface="Gulim"/>
                <a:cs typeface="Gulim"/>
              </a:rPr>
              <a:t>50</a:t>
            </a:r>
            <a:endParaRPr sz="600">
              <a:latin typeface="Gulim"/>
              <a:cs typeface="Guli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4344" y="4907474"/>
            <a:ext cx="114935" cy="12795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600" spc="-25" dirty="0">
                <a:latin typeface="Gulim"/>
                <a:cs typeface="Gulim"/>
              </a:rPr>
              <a:t>40</a:t>
            </a:r>
            <a:endParaRPr sz="6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00" spc="-25" dirty="0">
                <a:latin typeface="Gulim"/>
                <a:cs typeface="Gulim"/>
              </a:rPr>
              <a:t>30</a:t>
            </a:r>
            <a:endParaRPr sz="6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600" spc="-25" dirty="0">
                <a:latin typeface="Gulim"/>
                <a:cs typeface="Gulim"/>
              </a:rPr>
              <a:t>20</a:t>
            </a:r>
            <a:endParaRPr sz="6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600" spc="-25" dirty="0">
                <a:latin typeface="Gulim"/>
                <a:cs typeface="Gulim"/>
              </a:rPr>
              <a:t>10</a:t>
            </a:r>
            <a:endParaRPr sz="6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800">
              <a:latin typeface="Gulim"/>
              <a:cs typeface="Gulim"/>
            </a:endParaRPr>
          </a:p>
          <a:p>
            <a:pPr marL="57150">
              <a:lnSpc>
                <a:spcPct val="100000"/>
              </a:lnSpc>
              <a:spcBef>
                <a:spcPts val="535"/>
              </a:spcBef>
            </a:pPr>
            <a:r>
              <a:rPr sz="600" spc="5" dirty="0">
                <a:latin typeface="Gulim"/>
                <a:cs typeface="Gulim"/>
              </a:rPr>
              <a:t>0</a:t>
            </a:r>
            <a:endParaRPr sz="600">
              <a:latin typeface="Gulim"/>
              <a:cs typeface="Guli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1185" y="1341574"/>
            <a:ext cx="1534795" cy="6299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950" b="1" spc="-10" dirty="0">
                <a:solidFill>
                  <a:srgbClr val="0E3256"/>
                </a:solidFill>
                <a:latin typeface="Trebuchet MS"/>
                <a:cs typeface="Trebuchet MS"/>
              </a:rPr>
              <a:t>Схема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071434" y="1159277"/>
            <a:ext cx="1351915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80" dirty="0"/>
              <a:t>график</a:t>
            </a:r>
            <a:endParaRPr sz="3100"/>
          </a:p>
        </p:txBody>
      </p:sp>
      <p:grpSp>
        <p:nvGrpSpPr>
          <p:cNvPr id="20" name="object 20"/>
          <p:cNvGrpSpPr/>
          <p:nvPr/>
        </p:nvGrpSpPr>
        <p:grpSpPr>
          <a:xfrm>
            <a:off x="8445944" y="5394172"/>
            <a:ext cx="95250" cy="1289050"/>
            <a:chOff x="8445944" y="5394172"/>
            <a:chExt cx="95250" cy="1289050"/>
          </a:xfrm>
        </p:grpSpPr>
        <p:sp>
          <p:nvSpPr>
            <p:cNvPr id="21" name="object 21"/>
            <p:cNvSpPr/>
            <p:nvPr/>
          </p:nvSpPr>
          <p:spPr>
            <a:xfrm>
              <a:off x="8445944" y="5394172"/>
              <a:ext cx="95250" cy="732790"/>
            </a:xfrm>
            <a:custGeom>
              <a:avLst/>
              <a:gdLst/>
              <a:ahLst/>
              <a:cxnLst/>
              <a:rect l="l" t="t" r="r" b="b"/>
              <a:pathLst>
                <a:path w="95250" h="732789">
                  <a:moveTo>
                    <a:pt x="94856" y="732231"/>
                  </a:moveTo>
                  <a:lnTo>
                    <a:pt x="0" y="732231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732231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45944" y="6129883"/>
              <a:ext cx="95250" cy="553085"/>
            </a:xfrm>
            <a:custGeom>
              <a:avLst/>
              <a:gdLst/>
              <a:ahLst/>
              <a:cxnLst/>
              <a:rect l="l" t="t" r="r" b="b"/>
              <a:pathLst>
                <a:path w="95250" h="553084">
                  <a:moveTo>
                    <a:pt x="94856" y="552792"/>
                  </a:moveTo>
                  <a:lnTo>
                    <a:pt x="0" y="55279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55279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429703" y="5275160"/>
            <a:ext cx="95250" cy="1407795"/>
            <a:chOff x="7429703" y="5275160"/>
            <a:chExt cx="95250" cy="1407795"/>
          </a:xfrm>
        </p:grpSpPr>
        <p:sp>
          <p:nvSpPr>
            <p:cNvPr id="24" name="object 24"/>
            <p:cNvSpPr/>
            <p:nvPr/>
          </p:nvSpPr>
          <p:spPr>
            <a:xfrm>
              <a:off x="7429703" y="5275160"/>
              <a:ext cx="95250" cy="580390"/>
            </a:xfrm>
            <a:custGeom>
              <a:avLst/>
              <a:gdLst/>
              <a:ahLst/>
              <a:cxnLst/>
              <a:rect l="l" t="t" r="r" b="b"/>
              <a:pathLst>
                <a:path w="95250" h="580389">
                  <a:moveTo>
                    <a:pt x="94856" y="579983"/>
                  </a:moveTo>
                  <a:lnTo>
                    <a:pt x="0" y="579983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579983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9703" y="5858764"/>
              <a:ext cx="95250" cy="824230"/>
            </a:xfrm>
            <a:custGeom>
              <a:avLst/>
              <a:gdLst/>
              <a:ahLst/>
              <a:cxnLst/>
              <a:rect l="l" t="t" r="r" b="b"/>
              <a:pathLst>
                <a:path w="95250" h="824229">
                  <a:moveTo>
                    <a:pt x="94856" y="823912"/>
                  </a:moveTo>
                  <a:lnTo>
                    <a:pt x="0" y="82391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82391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68475" y="5123014"/>
            <a:ext cx="95250" cy="1560195"/>
            <a:chOff x="7768475" y="5123014"/>
            <a:chExt cx="95250" cy="1560195"/>
          </a:xfrm>
        </p:grpSpPr>
        <p:sp>
          <p:nvSpPr>
            <p:cNvPr id="27" name="object 27"/>
            <p:cNvSpPr/>
            <p:nvPr/>
          </p:nvSpPr>
          <p:spPr>
            <a:xfrm>
              <a:off x="7768475" y="5123014"/>
              <a:ext cx="95250" cy="732155"/>
            </a:xfrm>
            <a:custGeom>
              <a:avLst/>
              <a:gdLst/>
              <a:ahLst/>
              <a:cxnLst/>
              <a:rect l="l" t="t" r="r" b="b"/>
              <a:pathLst>
                <a:path w="95250" h="732154">
                  <a:moveTo>
                    <a:pt x="94856" y="732129"/>
                  </a:moveTo>
                  <a:lnTo>
                    <a:pt x="0" y="732129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732129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68475" y="5858763"/>
              <a:ext cx="95250" cy="824230"/>
            </a:xfrm>
            <a:custGeom>
              <a:avLst/>
              <a:gdLst/>
              <a:ahLst/>
              <a:cxnLst/>
              <a:rect l="l" t="t" r="r" b="b"/>
              <a:pathLst>
                <a:path w="95250" h="824229">
                  <a:moveTo>
                    <a:pt x="94856" y="823912"/>
                  </a:moveTo>
                  <a:lnTo>
                    <a:pt x="0" y="82391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82391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599108" y="4987429"/>
            <a:ext cx="95250" cy="1695450"/>
            <a:chOff x="7599108" y="4987429"/>
            <a:chExt cx="95250" cy="1695450"/>
          </a:xfrm>
        </p:grpSpPr>
        <p:sp>
          <p:nvSpPr>
            <p:cNvPr id="30" name="object 30"/>
            <p:cNvSpPr/>
            <p:nvPr/>
          </p:nvSpPr>
          <p:spPr>
            <a:xfrm>
              <a:off x="7599108" y="4987429"/>
              <a:ext cx="95250" cy="478790"/>
            </a:xfrm>
            <a:custGeom>
              <a:avLst/>
              <a:gdLst/>
              <a:ahLst/>
              <a:cxnLst/>
              <a:rect l="l" t="t" r="r" b="b"/>
              <a:pathLst>
                <a:path w="95250" h="478789">
                  <a:moveTo>
                    <a:pt x="94805" y="478536"/>
                  </a:moveTo>
                  <a:lnTo>
                    <a:pt x="0" y="478536"/>
                  </a:lnTo>
                  <a:lnTo>
                    <a:pt x="0" y="0"/>
                  </a:lnTo>
                  <a:lnTo>
                    <a:pt x="94805" y="0"/>
                  </a:lnTo>
                  <a:lnTo>
                    <a:pt x="94805" y="478536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99108" y="5469483"/>
              <a:ext cx="95250" cy="1213485"/>
            </a:xfrm>
            <a:custGeom>
              <a:avLst/>
              <a:gdLst/>
              <a:ahLst/>
              <a:cxnLst/>
              <a:rect l="l" t="t" r="r" b="b"/>
              <a:pathLst>
                <a:path w="95250" h="1213484">
                  <a:moveTo>
                    <a:pt x="94805" y="1213192"/>
                  </a:moveTo>
                  <a:lnTo>
                    <a:pt x="0" y="1213192"/>
                  </a:lnTo>
                  <a:lnTo>
                    <a:pt x="0" y="0"/>
                  </a:lnTo>
                  <a:lnTo>
                    <a:pt x="94805" y="0"/>
                  </a:lnTo>
                  <a:lnTo>
                    <a:pt x="94805" y="121319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615260" y="5157139"/>
            <a:ext cx="95250" cy="1525905"/>
            <a:chOff x="8615260" y="5157139"/>
            <a:chExt cx="95250" cy="1525905"/>
          </a:xfrm>
        </p:grpSpPr>
        <p:sp>
          <p:nvSpPr>
            <p:cNvPr id="33" name="object 33"/>
            <p:cNvSpPr/>
            <p:nvPr/>
          </p:nvSpPr>
          <p:spPr>
            <a:xfrm>
              <a:off x="8615260" y="5157139"/>
              <a:ext cx="95250" cy="833755"/>
            </a:xfrm>
            <a:custGeom>
              <a:avLst/>
              <a:gdLst/>
              <a:ahLst/>
              <a:cxnLst/>
              <a:rect l="l" t="t" r="r" b="b"/>
              <a:pathLst>
                <a:path w="95250" h="833754">
                  <a:moveTo>
                    <a:pt x="94907" y="833640"/>
                  </a:moveTo>
                  <a:lnTo>
                    <a:pt x="0" y="833640"/>
                  </a:lnTo>
                  <a:lnTo>
                    <a:pt x="0" y="0"/>
                  </a:lnTo>
                  <a:lnTo>
                    <a:pt x="94907" y="0"/>
                  </a:lnTo>
                  <a:lnTo>
                    <a:pt x="94907" y="833640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15260" y="5994298"/>
              <a:ext cx="95250" cy="688975"/>
            </a:xfrm>
            <a:custGeom>
              <a:avLst/>
              <a:gdLst/>
              <a:ahLst/>
              <a:cxnLst/>
              <a:rect l="l" t="t" r="r" b="b"/>
              <a:pathLst>
                <a:path w="95250" h="688975">
                  <a:moveTo>
                    <a:pt x="94907" y="688378"/>
                  </a:moveTo>
                  <a:lnTo>
                    <a:pt x="0" y="688378"/>
                  </a:lnTo>
                  <a:lnTo>
                    <a:pt x="0" y="0"/>
                  </a:lnTo>
                  <a:lnTo>
                    <a:pt x="94907" y="0"/>
                  </a:lnTo>
                  <a:lnTo>
                    <a:pt x="94907" y="688378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515512" y="1977166"/>
            <a:ext cx="3839845" cy="4705985"/>
            <a:chOff x="3515512" y="1977166"/>
            <a:chExt cx="3839845" cy="4705985"/>
          </a:xfrm>
        </p:grpSpPr>
        <p:sp>
          <p:nvSpPr>
            <p:cNvPr id="36" name="object 36"/>
            <p:cNvSpPr/>
            <p:nvPr/>
          </p:nvSpPr>
          <p:spPr>
            <a:xfrm>
              <a:off x="3515512" y="2824349"/>
              <a:ext cx="3665220" cy="133985"/>
            </a:xfrm>
            <a:custGeom>
              <a:avLst/>
              <a:gdLst/>
              <a:ahLst/>
              <a:cxnLst/>
              <a:rect l="l" t="t" r="r" b="b"/>
              <a:pathLst>
                <a:path w="3665220" h="133985">
                  <a:moveTo>
                    <a:pt x="0" y="0"/>
                  </a:moveTo>
                  <a:lnTo>
                    <a:pt x="3664648" y="0"/>
                  </a:lnTo>
                  <a:lnTo>
                    <a:pt x="3664648" y="133667"/>
                  </a:lnTo>
                  <a:lnTo>
                    <a:pt x="0" y="133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26858" y="2044000"/>
              <a:ext cx="3449320" cy="1062355"/>
            </a:xfrm>
            <a:custGeom>
              <a:avLst/>
              <a:gdLst/>
              <a:ahLst/>
              <a:cxnLst/>
              <a:rect l="l" t="t" r="r" b="b"/>
              <a:pathLst>
                <a:path w="3449320" h="1062355">
                  <a:moveTo>
                    <a:pt x="0" y="0"/>
                  </a:moveTo>
                  <a:lnTo>
                    <a:pt x="3449287" y="1062091"/>
                  </a:lnTo>
                </a:path>
              </a:pathLst>
            </a:custGeom>
            <a:ln w="13366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60336" y="5461495"/>
              <a:ext cx="95250" cy="529590"/>
            </a:xfrm>
            <a:custGeom>
              <a:avLst/>
              <a:gdLst/>
              <a:ahLst/>
              <a:cxnLst/>
              <a:rect l="l" t="t" r="r" b="b"/>
              <a:pathLst>
                <a:path w="95250" h="529589">
                  <a:moveTo>
                    <a:pt x="94856" y="529285"/>
                  </a:moveTo>
                  <a:lnTo>
                    <a:pt x="0" y="529285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529285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60336" y="5994298"/>
              <a:ext cx="95250" cy="688975"/>
            </a:xfrm>
            <a:custGeom>
              <a:avLst/>
              <a:gdLst/>
              <a:ahLst/>
              <a:cxnLst/>
              <a:rect l="l" t="t" r="r" b="b"/>
              <a:pathLst>
                <a:path w="95250" h="688975">
                  <a:moveTo>
                    <a:pt x="94856" y="688378"/>
                  </a:moveTo>
                  <a:lnTo>
                    <a:pt x="0" y="688378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688378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276628" y="5529757"/>
            <a:ext cx="95250" cy="1153160"/>
            <a:chOff x="8276628" y="5529757"/>
            <a:chExt cx="95250" cy="1153160"/>
          </a:xfrm>
        </p:grpSpPr>
        <p:sp>
          <p:nvSpPr>
            <p:cNvPr id="41" name="object 41"/>
            <p:cNvSpPr/>
            <p:nvPr/>
          </p:nvSpPr>
          <p:spPr>
            <a:xfrm>
              <a:off x="8276628" y="5529757"/>
              <a:ext cx="95250" cy="427990"/>
            </a:xfrm>
            <a:custGeom>
              <a:avLst/>
              <a:gdLst/>
              <a:ahLst/>
              <a:cxnLst/>
              <a:rect l="l" t="t" r="r" b="b"/>
              <a:pathLst>
                <a:path w="95250" h="427989">
                  <a:moveTo>
                    <a:pt x="94754" y="427837"/>
                  </a:moveTo>
                  <a:lnTo>
                    <a:pt x="0" y="427837"/>
                  </a:lnTo>
                  <a:lnTo>
                    <a:pt x="0" y="0"/>
                  </a:lnTo>
                  <a:lnTo>
                    <a:pt x="94754" y="0"/>
                  </a:lnTo>
                  <a:lnTo>
                    <a:pt x="94754" y="427837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76628" y="5961113"/>
              <a:ext cx="95250" cy="721995"/>
            </a:xfrm>
            <a:custGeom>
              <a:avLst/>
              <a:gdLst/>
              <a:ahLst/>
              <a:cxnLst/>
              <a:rect l="l" t="t" r="r" b="b"/>
              <a:pathLst>
                <a:path w="95250" h="721995">
                  <a:moveTo>
                    <a:pt x="94754" y="721563"/>
                  </a:moveTo>
                  <a:lnTo>
                    <a:pt x="0" y="721563"/>
                  </a:lnTo>
                  <a:lnTo>
                    <a:pt x="0" y="0"/>
                  </a:lnTo>
                  <a:lnTo>
                    <a:pt x="94754" y="0"/>
                  </a:lnTo>
                  <a:lnTo>
                    <a:pt x="94754" y="721563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107209" y="5394172"/>
            <a:ext cx="95250" cy="1289050"/>
            <a:chOff x="8107209" y="5394172"/>
            <a:chExt cx="95250" cy="1289050"/>
          </a:xfrm>
        </p:grpSpPr>
        <p:sp>
          <p:nvSpPr>
            <p:cNvPr id="44" name="object 44"/>
            <p:cNvSpPr/>
            <p:nvPr/>
          </p:nvSpPr>
          <p:spPr>
            <a:xfrm>
              <a:off x="8107209" y="5394172"/>
              <a:ext cx="95250" cy="732790"/>
            </a:xfrm>
            <a:custGeom>
              <a:avLst/>
              <a:gdLst/>
              <a:ahLst/>
              <a:cxnLst/>
              <a:rect l="l" t="t" r="r" b="b"/>
              <a:pathLst>
                <a:path w="95250" h="732789">
                  <a:moveTo>
                    <a:pt x="94856" y="732231"/>
                  </a:moveTo>
                  <a:lnTo>
                    <a:pt x="0" y="732231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732231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07209" y="6129883"/>
              <a:ext cx="95250" cy="553085"/>
            </a:xfrm>
            <a:custGeom>
              <a:avLst/>
              <a:gdLst/>
              <a:ahLst/>
              <a:cxnLst/>
              <a:rect l="l" t="t" r="r" b="b"/>
              <a:pathLst>
                <a:path w="95250" h="553084">
                  <a:moveTo>
                    <a:pt x="94856" y="552792"/>
                  </a:moveTo>
                  <a:lnTo>
                    <a:pt x="0" y="55279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55279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937842" y="4903495"/>
            <a:ext cx="95250" cy="1779270"/>
            <a:chOff x="7937842" y="4903495"/>
            <a:chExt cx="95250" cy="1779270"/>
          </a:xfrm>
        </p:grpSpPr>
        <p:sp>
          <p:nvSpPr>
            <p:cNvPr id="47" name="object 47"/>
            <p:cNvSpPr/>
            <p:nvPr/>
          </p:nvSpPr>
          <p:spPr>
            <a:xfrm>
              <a:off x="7937842" y="4903495"/>
              <a:ext cx="95250" cy="1391920"/>
            </a:xfrm>
            <a:custGeom>
              <a:avLst/>
              <a:gdLst/>
              <a:ahLst/>
              <a:cxnLst/>
              <a:rect l="l" t="t" r="r" b="b"/>
              <a:pathLst>
                <a:path w="95250" h="1391920">
                  <a:moveTo>
                    <a:pt x="94856" y="1391691"/>
                  </a:moveTo>
                  <a:lnTo>
                    <a:pt x="0" y="1391691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1391691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37842" y="6298653"/>
              <a:ext cx="95250" cy="384175"/>
            </a:xfrm>
            <a:custGeom>
              <a:avLst/>
              <a:gdLst/>
              <a:ahLst/>
              <a:cxnLst/>
              <a:rect l="l" t="t" r="r" b="b"/>
              <a:pathLst>
                <a:path w="95250" h="384175">
                  <a:moveTo>
                    <a:pt x="94856" y="384022"/>
                  </a:moveTo>
                  <a:lnTo>
                    <a:pt x="0" y="38402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38402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784628" y="5258587"/>
            <a:ext cx="95250" cy="1424305"/>
            <a:chOff x="8784628" y="5258587"/>
            <a:chExt cx="95250" cy="1424305"/>
          </a:xfrm>
        </p:grpSpPr>
        <p:sp>
          <p:nvSpPr>
            <p:cNvPr id="50" name="object 50"/>
            <p:cNvSpPr/>
            <p:nvPr/>
          </p:nvSpPr>
          <p:spPr>
            <a:xfrm>
              <a:off x="8784628" y="6349403"/>
              <a:ext cx="95250" cy="333375"/>
            </a:xfrm>
            <a:custGeom>
              <a:avLst/>
              <a:gdLst/>
              <a:ahLst/>
              <a:cxnLst/>
              <a:rect l="l" t="t" r="r" b="b"/>
              <a:pathLst>
                <a:path w="95250" h="333375">
                  <a:moveTo>
                    <a:pt x="94856" y="333273"/>
                  </a:moveTo>
                  <a:lnTo>
                    <a:pt x="0" y="333273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333273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784628" y="5258587"/>
              <a:ext cx="95250" cy="1087755"/>
            </a:xfrm>
            <a:custGeom>
              <a:avLst/>
              <a:gdLst/>
              <a:ahLst/>
              <a:cxnLst/>
              <a:rect l="l" t="t" r="r" b="b"/>
              <a:pathLst>
                <a:path w="95250" h="1087754">
                  <a:moveTo>
                    <a:pt x="94856" y="1087285"/>
                  </a:moveTo>
                  <a:lnTo>
                    <a:pt x="0" y="1087285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1087285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8953944" y="5072265"/>
            <a:ext cx="95250" cy="1610995"/>
            <a:chOff x="8953944" y="5072265"/>
            <a:chExt cx="95250" cy="1610995"/>
          </a:xfrm>
        </p:grpSpPr>
        <p:sp>
          <p:nvSpPr>
            <p:cNvPr id="53" name="object 53"/>
            <p:cNvSpPr/>
            <p:nvPr/>
          </p:nvSpPr>
          <p:spPr>
            <a:xfrm>
              <a:off x="8953944" y="6163068"/>
              <a:ext cx="95250" cy="520065"/>
            </a:xfrm>
            <a:custGeom>
              <a:avLst/>
              <a:gdLst/>
              <a:ahLst/>
              <a:cxnLst/>
              <a:rect l="l" t="t" r="r" b="b"/>
              <a:pathLst>
                <a:path w="95250" h="520065">
                  <a:moveTo>
                    <a:pt x="94856" y="519607"/>
                  </a:moveTo>
                  <a:lnTo>
                    <a:pt x="0" y="519607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519607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953944" y="5072265"/>
              <a:ext cx="95250" cy="1087755"/>
            </a:xfrm>
            <a:custGeom>
              <a:avLst/>
              <a:gdLst/>
              <a:ahLst/>
              <a:cxnLst/>
              <a:rect l="l" t="t" r="r" b="b"/>
              <a:pathLst>
                <a:path w="95250" h="1087754">
                  <a:moveTo>
                    <a:pt x="94856" y="1087285"/>
                  </a:moveTo>
                  <a:lnTo>
                    <a:pt x="0" y="1087285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1087285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9123362" y="4733772"/>
            <a:ext cx="95250" cy="1949450"/>
            <a:chOff x="9123362" y="4733772"/>
            <a:chExt cx="95250" cy="1949450"/>
          </a:xfrm>
        </p:grpSpPr>
        <p:sp>
          <p:nvSpPr>
            <p:cNvPr id="56" name="object 56"/>
            <p:cNvSpPr/>
            <p:nvPr/>
          </p:nvSpPr>
          <p:spPr>
            <a:xfrm>
              <a:off x="9123362" y="5976619"/>
              <a:ext cx="95250" cy="706120"/>
            </a:xfrm>
            <a:custGeom>
              <a:avLst/>
              <a:gdLst/>
              <a:ahLst/>
              <a:cxnLst/>
              <a:rect l="l" t="t" r="r" b="b"/>
              <a:pathLst>
                <a:path w="95250" h="706120">
                  <a:moveTo>
                    <a:pt x="94856" y="0"/>
                  </a:moveTo>
                  <a:lnTo>
                    <a:pt x="0" y="0"/>
                  </a:lnTo>
                  <a:lnTo>
                    <a:pt x="0" y="173990"/>
                  </a:lnTo>
                  <a:lnTo>
                    <a:pt x="0" y="706120"/>
                  </a:lnTo>
                  <a:lnTo>
                    <a:pt x="94856" y="706120"/>
                  </a:lnTo>
                  <a:lnTo>
                    <a:pt x="94856" y="173990"/>
                  </a:lnTo>
                  <a:lnTo>
                    <a:pt x="94856" y="0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123362" y="4733772"/>
              <a:ext cx="95250" cy="1239520"/>
            </a:xfrm>
            <a:custGeom>
              <a:avLst/>
              <a:gdLst/>
              <a:ahLst/>
              <a:cxnLst/>
              <a:rect l="l" t="t" r="r" b="b"/>
              <a:pathLst>
                <a:path w="95250" h="1239520">
                  <a:moveTo>
                    <a:pt x="94856" y="1239443"/>
                  </a:moveTo>
                  <a:lnTo>
                    <a:pt x="0" y="1239443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1239443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9292729" y="4970805"/>
            <a:ext cx="95250" cy="1711960"/>
            <a:chOff x="9292729" y="4970805"/>
            <a:chExt cx="95250" cy="1711960"/>
          </a:xfrm>
        </p:grpSpPr>
        <p:sp>
          <p:nvSpPr>
            <p:cNvPr id="59" name="object 59"/>
            <p:cNvSpPr/>
            <p:nvPr/>
          </p:nvSpPr>
          <p:spPr>
            <a:xfrm>
              <a:off x="9292729" y="5858764"/>
              <a:ext cx="95250" cy="824230"/>
            </a:xfrm>
            <a:custGeom>
              <a:avLst/>
              <a:gdLst/>
              <a:ahLst/>
              <a:cxnLst/>
              <a:rect l="l" t="t" r="r" b="b"/>
              <a:pathLst>
                <a:path w="95250" h="824229">
                  <a:moveTo>
                    <a:pt x="94856" y="823912"/>
                  </a:moveTo>
                  <a:lnTo>
                    <a:pt x="0" y="82391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82391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92729" y="4970805"/>
              <a:ext cx="95250" cy="884555"/>
            </a:xfrm>
            <a:custGeom>
              <a:avLst/>
              <a:gdLst/>
              <a:ahLst/>
              <a:cxnLst/>
              <a:rect l="l" t="t" r="r" b="b"/>
              <a:pathLst>
                <a:path w="95250" h="884554">
                  <a:moveTo>
                    <a:pt x="94856" y="884339"/>
                  </a:moveTo>
                  <a:lnTo>
                    <a:pt x="0" y="884339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884339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9462148" y="5258587"/>
            <a:ext cx="95250" cy="1424305"/>
            <a:chOff x="9462148" y="5258587"/>
            <a:chExt cx="95250" cy="1424305"/>
          </a:xfrm>
        </p:grpSpPr>
        <p:sp>
          <p:nvSpPr>
            <p:cNvPr id="62" name="object 62"/>
            <p:cNvSpPr/>
            <p:nvPr/>
          </p:nvSpPr>
          <p:spPr>
            <a:xfrm>
              <a:off x="9462148" y="5994298"/>
              <a:ext cx="95250" cy="688975"/>
            </a:xfrm>
            <a:custGeom>
              <a:avLst/>
              <a:gdLst/>
              <a:ahLst/>
              <a:cxnLst/>
              <a:rect l="l" t="t" r="r" b="b"/>
              <a:pathLst>
                <a:path w="95250" h="688975">
                  <a:moveTo>
                    <a:pt x="94856" y="688378"/>
                  </a:moveTo>
                  <a:lnTo>
                    <a:pt x="0" y="688378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688378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462148" y="5258587"/>
              <a:ext cx="95250" cy="732790"/>
            </a:xfrm>
            <a:custGeom>
              <a:avLst/>
              <a:gdLst/>
              <a:ahLst/>
              <a:cxnLst/>
              <a:rect l="l" t="t" r="r" b="b"/>
              <a:pathLst>
                <a:path w="95250" h="732789">
                  <a:moveTo>
                    <a:pt x="94856" y="732180"/>
                  </a:moveTo>
                  <a:lnTo>
                    <a:pt x="0" y="732180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732180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9631464" y="5394172"/>
            <a:ext cx="95250" cy="1289050"/>
            <a:chOff x="9631464" y="5394172"/>
            <a:chExt cx="95250" cy="1289050"/>
          </a:xfrm>
        </p:grpSpPr>
        <p:sp>
          <p:nvSpPr>
            <p:cNvPr id="65" name="object 65"/>
            <p:cNvSpPr/>
            <p:nvPr/>
          </p:nvSpPr>
          <p:spPr>
            <a:xfrm>
              <a:off x="9631464" y="6129883"/>
              <a:ext cx="95250" cy="553085"/>
            </a:xfrm>
            <a:custGeom>
              <a:avLst/>
              <a:gdLst/>
              <a:ahLst/>
              <a:cxnLst/>
              <a:rect l="l" t="t" r="r" b="b"/>
              <a:pathLst>
                <a:path w="95250" h="553084">
                  <a:moveTo>
                    <a:pt x="94856" y="552792"/>
                  </a:moveTo>
                  <a:lnTo>
                    <a:pt x="0" y="55279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55279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631464" y="5394172"/>
              <a:ext cx="95250" cy="732790"/>
            </a:xfrm>
            <a:custGeom>
              <a:avLst/>
              <a:gdLst/>
              <a:ahLst/>
              <a:cxnLst/>
              <a:rect l="l" t="t" r="r" b="b"/>
              <a:pathLst>
                <a:path w="95250" h="732789">
                  <a:moveTo>
                    <a:pt x="94856" y="732231"/>
                  </a:moveTo>
                  <a:lnTo>
                    <a:pt x="0" y="732231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732231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9800882" y="5529757"/>
            <a:ext cx="95250" cy="1153160"/>
            <a:chOff x="9800882" y="5529757"/>
            <a:chExt cx="95250" cy="1153160"/>
          </a:xfrm>
        </p:grpSpPr>
        <p:sp>
          <p:nvSpPr>
            <p:cNvPr id="68" name="object 68"/>
            <p:cNvSpPr/>
            <p:nvPr/>
          </p:nvSpPr>
          <p:spPr>
            <a:xfrm>
              <a:off x="9800882" y="6265519"/>
              <a:ext cx="95250" cy="417195"/>
            </a:xfrm>
            <a:custGeom>
              <a:avLst/>
              <a:gdLst/>
              <a:ahLst/>
              <a:cxnLst/>
              <a:rect l="l" t="t" r="r" b="b"/>
              <a:pathLst>
                <a:path w="95250" h="417195">
                  <a:moveTo>
                    <a:pt x="94805" y="417169"/>
                  </a:moveTo>
                  <a:lnTo>
                    <a:pt x="0" y="417169"/>
                  </a:lnTo>
                  <a:lnTo>
                    <a:pt x="0" y="0"/>
                  </a:lnTo>
                  <a:lnTo>
                    <a:pt x="94805" y="0"/>
                  </a:lnTo>
                  <a:lnTo>
                    <a:pt x="94805" y="417169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800882" y="5529757"/>
              <a:ext cx="95250" cy="732155"/>
            </a:xfrm>
            <a:custGeom>
              <a:avLst/>
              <a:gdLst/>
              <a:ahLst/>
              <a:cxnLst/>
              <a:rect l="l" t="t" r="r" b="b"/>
              <a:pathLst>
                <a:path w="95250" h="732154">
                  <a:moveTo>
                    <a:pt x="94805" y="732129"/>
                  </a:moveTo>
                  <a:lnTo>
                    <a:pt x="0" y="732129"/>
                  </a:lnTo>
                  <a:lnTo>
                    <a:pt x="0" y="0"/>
                  </a:lnTo>
                  <a:lnTo>
                    <a:pt x="94805" y="0"/>
                  </a:lnTo>
                  <a:lnTo>
                    <a:pt x="94805" y="732129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9970249" y="5394172"/>
            <a:ext cx="95250" cy="1289050"/>
            <a:chOff x="9970249" y="5394172"/>
            <a:chExt cx="95250" cy="1289050"/>
          </a:xfrm>
        </p:grpSpPr>
        <p:sp>
          <p:nvSpPr>
            <p:cNvPr id="71" name="object 71"/>
            <p:cNvSpPr/>
            <p:nvPr/>
          </p:nvSpPr>
          <p:spPr>
            <a:xfrm>
              <a:off x="9970249" y="5876226"/>
              <a:ext cx="95250" cy="806450"/>
            </a:xfrm>
            <a:custGeom>
              <a:avLst/>
              <a:gdLst/>
              <a:ahLst/>
              <a:cxnLst/>
              <a:rect l="l" t="t" r="r" b="b"/>
              <a:pathLst>
                <a:path w="95250" h="806450">
                  <a:moveTo>
                    <a:pt x="94856" y="806449"/>
                  </a:moveTo>
                  <a:lnTo>
                    <a:pt x="0" y="806449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806449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970249" y="5394172"/>
              <a:ext cx="95250" cy="478790"/>
            </a:xfrm>
            <a:custGeom>
              <a:avLst/>
              <a:gdLst/>
              <a:ahLst/>
              <a:cxnLst/>
              <a:rect l="l" t="t" r="r" b="b"/>
              <a:pathLst>
                <a:path w="95250" h="478789">
                  <a:moveTo>
                    <a:pt x="94856" y="478536"/>
                  </a:moveTo>
                  <a:lnTo>
                    <a:pt x="0" y="478536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478536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0139565" y="5562943"/>
            <a:ext cx="95250" cy="1120140"/>
            <a:chOff x="10139565" y="5562943"/>
            <a:chExt cx="95250" cy="1120140"/>
          </a:xfrm>
        </p:grpSpPr>
        <p:sp>
          <p:nvSpPr>
            <p:cNvPr id="74" name="object 74"/>
            <p:cNvSpPr/>
            <p:nvPr/>
          </p:nvSpPr>
          <p:spPr>
            <a:xfrm>
              <a:off x="10139565" y="5689993"/>
              <a:ext cx="95250" cy="993140"/>
            </a:xfrm>
            <a:custGeom>
              <a:avLst/>
              <a:gdLst/>
              <a:ahLst/>
              <a:cxnLst/>
              <a:rect l="l" t="t" r="r" b="b"/>
              <a:pathLst>
                <a:path w="95250" h="993140">
                  <a:moveTo>
                    <a:pt x="94856" y="992682"/>
                  </a:moveTo>
                  <a:lnTo>
                    <a:pt x="0" y="992682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992682"/>
                  </a:lnTo>
                  <a:close/>
                </a:path>
              </a:pathLst>
            </a:custGeom>
            <a:solidFill>
              <a:srgbClr val="7CD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139565" y="5562943"/>
              <a:ext cx="95250" cy="123825"/>
            </a:xfrm>
            <a:custGeom>
              <a:avLst/>
              <a:gdLst/>
              <a:ahLst/>
              <a:cxnLst/>
              <a:rect l="l" t="t" r="r" b="b"/>
              <a:pathLst>
                <a:path w="95250" h="123825">
                  <a:moveTo>
                    <a:pt x="94856" y="123431"/>
                  </a:moveTo>
                  <a:lnTo>
                    <a:pt x="0" y="123431"/>
                  </a:lnTo>
                  <a:lnTo>
                    <a:pt x="0" y="0"/>
                  </a:lnTo>
                  <a:lnTo>
                    <a:pt x="94856" y="0"/>
                  </a:lnTo>
                  <a:lnTo>
                    <a:pt x="94856" y="123431"/>
                  </a:lnTo>
                  <a:close/>
                </a:path>
              </a:pathLst>
            </a:custGeom>
            <a:solidFill>
              <a:srgbClr val="EC1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8169946" y="1764068"/>
            <a:ext cx="1167130" cy="2341880"/>
          </a:xfrm>
          <a:custGeom>
            <a:avLst/>
            <a:gdLst/>
            <a:ahLst/>
            <a:cxnLst/>
            <a:rect l="l" t="t" r="r" b="b"/>
            <a:pathLst>
              <a:path w="1167129" h="2341879">
                <a:moveTo>
                  <a:pt x="114386" y="1473906"/>
                </a:moveTo>
                <a:lnTo>
                  <a:pt x="72349" y="1464040"/>
                </a:lnTo>
                <a:lnTo>
                  <a:pt x="35891" y="1439455"/>
                </a:lnTo>
                <a:lnTo>
                  <a:pt x="12294" y="1404877"/>
                </a:lnTo>
                <a:lnTo>
                  <a:pt x="1244" y="1363963"/>
                </a:lnTo>
                <a:lnTo>
                  <a:pt x="0" y="1318968"/>
                </a:lnTo>
                <a:lnTo>
                  <a:pt x="5821" y="1272144"/>
                </a:lnTo>
                <a:lnTo>
                  <a:pt x="15966" y="1225746"/>
                </a:lnTo>
                <a:lnTo>
                  <a:pt x="27695" y="1182027"/>
                </a:lnTo>
                <a:lnTo>
                  <a:pt x="38266" y="1143241"/>
                </a:lnTo>
                <a:lnTo>
                  <a:pt x="51226" y="1093490"/>
                </a:lnTo>
                <a:lnTo>
                  <a:pt x="64445" y="1044663"/>
                </a:lnTo>
                <a:lnTo>
                  <a:pt x="78056" y="996035"/>
                </a:lnTo>
                <a:lnTo>
                  <a:pt x="92131" y="947177"/>
                </a:lnTo>
                <a:lnTo>
                  <a:pt x="106525" y="898406"/>
                </a:lnTo>
                <a:lnTo>
                  <a:pt x="121188" y="849714"/>
                </a:lnTo>
                <a:lnTo>
                  <a:pt x="136067" y="801088"/>
                </a:lnTo>
                <a:lnTo>
                  <a:pt x="151112" y="752520"/>
                </a:lnTo>
                <a:lnTo>
                  <a:pt x="166270" y="703998"/>
                </a:lnTo>
                <a:lnTo>
                  <a:pt x="181740" y="654760"/>
                </a:lnTo>
                <a:lnTo>
                  <a:pt x="197312" y="605550"/>
                </a:lnTo>
                <a:lnTo>
                  <a:pt x="212987" y="556368"/>
                </a:lnTo>
                <a:lnTo>
                  <a:pt x="228763" y="507215"/>
                </a:lnTo>
                <a:lnTo>
                  <a:pt x="244641" y="458093"/>
                </a:lnTo>
                <a:lnTo>
                  <a:pt x="260620" y="409002"/>
                </a:lnTo>
                <a:lnTo>
                  <a:pt x="276700" y="359943"/>
                </a:lnTo>
                <a:lnTo>
                  <a:pt x="292880" y="310917"/>
                </a:lnTo>
                <a:lnTo>
                  <a:pt x="309160" y="261925"/>
                </a:lnTo>
                <a:lnTo>
                  <a:pt x="325540" y="212969"/>
                </a:lnTo>
                <a:lnTo>
                  <a:pt x="342019" y="164048"/>
                </a:lnTo>
                <a:lnTo>
                  <a:pt x="358597" y="115165"/>
                </a:lnTo>
                <a:lnTo>
                  <a:pt x="375273" y="66319"/>
                </a:lnTo>
                <a:lnTo>
                  <a:pt x="420054" y="11433"/>
                </a:lnTo>
                <a:lnTo>
                  <a:pt x="483855" y="0"/>
                </a:lnTo>
                <a:lnTo>
                  <a:pt x="515119" y="8510"/>
                </a:lnTo>
                <a:lnTo>
                  <a:pt x="541818" y="25403"/>
                </a:lnTo>
                <a:lnTo>
                  <a:pt x="560841" y="49852"/>
                </a:lnTo>
                <a:lnTo>
                  <a:pt x="569083" y="81030"/>
                </a:lnTo>
                <a:lnTo>
                  <a:pt x="563437" y="118109"/>
                </a:lnTo>
                <a:lnTo>
                  <a:pt x="515057" y="259681"/>
                </a:lnTo>
                <a:lnTo>
                  <a:pt x="498998" y="306936"/>
                </a:lnTo>
                <a:lnTo>
                  <a:pt x="482997" y="354228"/>
                </a:lnTo>
                <a:lnTo>
                  <a:pt x="467069" y="401557"/>
                </a:lnTo>
                <a:lnTo>
                  <a:pt x="451228" y="448926"/>
                </a:lnTo>
                <a:lnTo>
                  <a:pt x="435489" y="496336"/>
                </a:lnTo>
                <a:lnTo>
                  <a:pt x="419866" y="543790"/>
                </a:lnTo>
                <a:lnTo>
                  <a:pt x="404376" y="591290"/>
                </a:lnTo>
                <a:lnTo>
                  <a:pt x="389031" y="638836"/>
                </a:lnTo>
                <a:lnTo>
                  <a:pt x="373847" y="686432"/>
                </a:lnTo>
                <a:lnTo>
                  <a:pt x="358838" y="734079"/>
                </a:lnTo>
                <a:lnTo>
                  <a:pt x="344020" y="781779"/>
                </a:lnTo>
                <a:lnTo>
                  <a:pt x="329406" y="829534"/>
                </a:lnTo>
                <a:lnTo>
                  <a:pt x="315011" y="877346"/>
                </a:lnTo>
                <a:lnTo>
                  <a:pt x="300851" y="925216"/>
                </a:lnTo>
                <a:lnTo>
                  <a:pt x="286940" y="973147"/>
                </a:lnTo>
                <a:lnTo>
                  <a:pt x="273292" y="1021141"/>
                </a:lnTo>
                <a:lnTo>
                  <a:pt x="259901" y="1069276"/>
                </a:lnTo>
                <a:lnTo>
                  <a:pt x="246736" y="1117734"/>
                </a:lnTo>
                <a:lnTo>
                  <a:pt x="234075" y="1165516"/>
                </a:lnTo>
                <a:lnTo>
                  <a:pt x="223988" y="1204438"/>
                </a:lnTo>
                <a:lnTo>
                  <a:pt x="214342" y="1243536"/>
                </a:lnTo>
                <a:lnTo>
                  <a:pt x="213345" y="1248016"/>
                </a:lnTo>
                <a:lnTo>
                  <a:pt x="209162" y="1249886"/>
                </a:lnTo>
                <a:lnTo>
                  <a:pt x="202866" y="1252362"/>
                </a:lnTo>
                <a:lnTo>
                  <a:pt x="181002" y="1261211"/>
                </a:lnTo>
                <a:lnTo>
                  <a:pt x="172974" y="1264187"/>
                </a:lnTo>
                <a:lnTo>
                  <a:pt x="135085" y="1276245"/>
                </a:lnTo>
                <a:lnTo>
                  <a:pt x="126283" y="1278369"/>
                </a:lnTo>
                <a:lnTo>
                  <a:pt x="119724" y="1278369"/>
                </a:lnTo>
                <a:lnTo>
                  <a:pt x="123137" y="1279067"/>
                </a:lnTo>
                <a:lnTo>
                  <a:pt x="121362" y="1279461"/>
                </a:lnTo>
                <a:lnTo>
                  <a:pt x="116143" y="1281442"/>
                </a:lnTo>
                <a:lnTo>
                  <a:pt x="134744" y="1281442"/>
                </a:lnTo>
                <a:lnTo>
                  <a:pt x="144038" y="1283344"/>
                </a:lnTo>
                <a:lnTo>
                  <a:pt x="164500" y="1295026"/>
                </a:lnTo>
                <a:lnTo>
                  <a:pt x="181316" y="1313350"/>
                </a:lnTo>
                <a:lnTo>
                  <a:pt x="194173" y="1337283"/>
                </a:lnTo>
                <a:lnTo>
                  <a:pt x="192596" y="1337283"/>
                </a:lnTo>
                <a:lnTo>
                  <a:pt x="193546" y="1346966"/>
                </a:lnTo>
                <a:lnTo>
                  <a:pt x="195453" y="1355057"/>
                </a:lnTo>
                <a:lnTo>
                  <a:pt x="441577" y="1355057"/>
                </a:lnTo>
                <a:lnTo>
                  <a:pt x="425550" y="1363036"/>
                </a:lnTo>
                <a:lnTo>
                  <a:pt x="300532" y="1424064"/>
                </a:lnTo>
                <a:lnTo>
                  <a:pt x="255076" y="1444132"/>
                </a:lnTo>
                <a:lnTo>
                  <a:pt x="207640" y="1461058"/>
                </a:lnTo>
                <a:lnTo>
                  <a:pt x="160113" y="1471947"/>
                </a:lnTo>
                <a:lnTo>
                  <a:pt x="114386" y="1473906"/>
                </a:lnTo>
                <a:close/>
              </a:path>
              <a:path w="1167129" h="2341879">
                <a:moveTo>
                  <a:pt x="441577" y="1355057"/>
                </a:moveTo>
                <a:lnTo>
                  <a:pt x="195453" y="1355057"/>
                </a:lnTo>
                <a:lnTo>
                  <a:pt x="196229" y="1349311"/>
                </a:lnTo>
                <a:lnTo>
                  <a:pt x="196026" y="1342961"/>
                </a:lnTo>
                <a:lnTo>
                  <a:pt x="196572" y="1336573"/>
                </a:lnTo>
                <a:lnTo>
                  <a:pt x="197067" y="1330223"/>
                </a:lnTo>
                <a:lnTo>
                  <a:pt x="197223" y="1327470"/>
                </a:lnTo>
                <a:lnTo>
                  <a:pt x="198210" y="1322374"/>
                </a:lnTo>
                <a:lnTo>
                  <a:pt x="205596" y="1282838"/>
                </a:lnTo>
                <a:lnTo>
                  <a:pt x="213345" y="1248016"/>
                </a:lnTo>
                <a:lnTo>
                  <a:pt x="249472" y="1231870"/>
                </a:lnTo>
                <a:lnTo>
                  <a:pt x="297429" y="1209166"/>
                </a:lnTo>
                <a:lnTo>
                  <a:pt x="345014" y="1185681"/>
                </a:lnTo>
                <a:lnTo>
                  <a:pt x="392330" y="1161694"/>
                </a:lnTo>
                <a:lnTo>
                  <a:pt x="521697" y="1094431"/>
                </a:lnTo>
                <a:lnTo>
                  <a:pt x="540537" y="1084552"/>
                </a:lnTo>
                <a:lnTo>
                  <a:pt x="671430" y="1016599"/>
                </a:lnTo>
                <a:lnTo>
                  <a:pt x="718260" y="993037"/>
                </a:lnTo>
                <a:lnTo>
                  <a:pt x="765338" y="969990"/>
                </a:lnTo>
                <a:lnTo>
                  <a:pt x="849255" y="930290"/>
                </a:lnTo>
                <a:lnTo>
                  <a:pt x="891536" y="911040"/>
                </a:lnTo>
                <a:lnTo>
                  <a:pt x="937392" y="892962"/>
                </a:lnTo>
                <a:lnTo>
                  <a:pt x="984645" y="879184"/>
                </a:lnTo>
                <a:lnTo>
                  <a:pt x="1031116" y="872833"/>
                </a:lnTo>
                <a:lnTo>
                  <a:pt x="1074629" y="877038"/>
                </a:lnTo>
                <a:lnTo>
                  <a:pt x="1113006" y="894927"/>
                </a:lnTo>
                <a:lnTo>
                  <a:pt x="1144068" y="929627"/>
                </a:lnTo>
                <a:lnTo>
                  <a:pt x="1161726" y="974591"/>
                </a:lnTo>
                <a:lnTo>
                  <a:pt x="1164427" y="1000999"/>
                </a:lnTo>
                <a:lnTo>
                  <a:pt x="969279" y="1000999"/>
                </a:lnTo>
                <a:lnTo>
                  <a:pt x="968948" y="1008595"/>
                </a:lnTo>
                <a:lnTo>
                  <a:pt x="969249" y="1014399"/>
                </a:lnTo>
                <a:lnTo>
                  <a:pt x="969291" y="1017173"/>
                </a:lnTo>
                <a:lnTo>
                  <a:pt x="968880" y="1024959"/>
                </a:lnTo>
                <a:lnTo>
                  <a:pt x="968230" y="1036024"/>
                </a:lnTo>
                <a:lnTo>
                  <a:pt x="967335" y="1044992"/>
                </a:lnTo>
                <a:lnTo>
                  <a:pt x="967213" y="1046563"/>
                </a:lnTo>
                <a:lnTo>
                  <a:pt x="960742" y="1084597"/>
                </a:lnTo>
                <a:lnTo>
                  <a:pt x="958736" y="1094057"/>
                </a:lnTo>
                <a:lnTo>
                  <a:pt x="958629" y="1094444"/>
                </a:lnTo>
                <a:lnTo>
                  <a:pt x="958474" y="1094515"/>
                </a:lnTo>
                <a:lnTo>
                  <a:pt x="958639" y="1094515"/>
                </a:lnTo>
                <a:lnTo>
                  <a:pt x="953162" y="1096898"/>
                </a:lnTo>
                <a:lnTo>
                  <a:pt x="918040" y="1112740"/>
                </a:lnTo>
                <a:lnTo>
                  <a:pt x="896520" y="1122794"/>
                </a:lnTo>
                <a:lnTo>
                  <a:pt x="848990" y="1145790"/>
                </a:lnTo>
                <a:lnTo>
                  <a:pt x="801765" y="1169339"/>
                </a:lnTo>
                <a:lnTo>
                  <a:pt x="496416" y="1327495"/>
                </a:lnTo>
                <a:lnTo>
                  <a:pt x="472896" y="1339463"/>
                </a:lnTo>
                <a:lnTo>
                  <a:pt x="441577" y="1355057"/>
                </a:lnTo>
                <a:close/>
              </a:path>
              <a:path w="1167129" h="2341879">
                <a:moveTo>
                  <a:pt x="967213" y="1046563"/>
                </a:moveTo>
                <a:lnTo>
                  <a:pt x="967360" y="1044663"/>
                </a:lnTo>
                <a:lnTo>
                  <a:pt x="968249" y="1035837"/>
                </a:lnTo>
                <a:lnTo>
                  <a:pt x="968490" y="1031417"/>
                </a:lnTo>
                <a:lnTo>
                  <a:pt x="968948" y="1023835"/>
                </a:lnTo>
                <a:lnTo>
                  <a:pt x="969291" y="1017173"/>
                </a:lnTo>
                <a:lnTo>
                  <a:pt x="969249" y="1014399"/>
                </a:lnTo>
                <a:lnTo>
                  <a:pt x="968948" y="1008595"/>
                </a:lnTo>
                <a:lnTo>
                  <a:pt x="969279" y="1000999"/>
                </a:lnTo>
                <a:lnTo>
                  <a:pt x="970834" y="1008282"/>
                </a:lnTo>
                <a:lnTo>
                  <a:pt x="971399" y="1014399"/>
                </a:lnTo>
                <a:lnTo>
                  <a:pt x="969786" y="1014399"/>
                </a:lnTo>
                <a:lnTo>
                  <a:pt x="973773" y="1024506"/>
                </a:lnTo>
                <a:lnTo>
                  <a:pt x="980748" y="1036024"/>
                </a:lnTo>
                <a:lnTo>
                  <a:pt x="983889" y="1039505"/>
                </a:lnTo>
                <a:lnTo>
                  <a:pt x="968430" y="1039505"/>
                </a:lnTo>
                <a:lnTo>
                  <a:pt x="967213" y="1046563"/>
                </a:lnTo>
                <a:close/>
              </a:path>
              <a:path w="1167129" h="2341879">
                <a:moveTo>
                  <a:pt x="1166082" y="1017173"/>
                </a:moveTo>
                <a:lnTo>
                  <a:pt x="971655" y="1017173"/>
                </a:lnTo>
                <a:lnTo>
                  <a:pt x="970834" y="1008282"/>
                </a:lnTo>
                <a:lnTo>
                  <a:pt x="969279" y="1000999"/>
                </a:lnTo>
                <a:lnTo>
                  <a:pt x="1164427" y="1000999"/>
                </a:lnTo>
                <a:lnTo>
                  <a:pt x="1166082" y="1017173"/>
                </a:lnTo>
                <a:close/>
              </a:path>
              <a:path w="1167129" h="2341879">
                <a:moveTo>
                  <a:pt x="1032791" y="1067980"/>
                </a:moveTo>
                <a:lnTo>
                  <a:pt x="1038008" y="1065927"/>
                </a:lnTo>
                <a:lnTo>
                  <a:pt x="1028457" y="1063029"/>
                </a:lnTo>
                <a:lnTo>
                  <a:pt x="1014338" y="1060153"/>
                </a:lnTo>
                <a:lnTo>
                  <a:pt x="1005854" y="1058163"/>
                </a:lnTo>
                <a:lnTo>
                  <a:pt x="991258" y="1047671"/>
                </a:lnTo>
                <a:lnTo>
                  <a:pt x="980748" y="1036024"/>
                </a:lnTo>
                <a:lnTo>
                  <a:pt x="973773" y="1024506"/>
                </a:lnTo>
                <a:lnTo>
                  <a:pt x="969786" y="1014399"/>
                </a:lnTo>
                <a:lnTo>
                  <a:pt x="971655" y="1017173"/>
                </a:lnTo>
                <a:lnTo>
                  <a:pt x="1166082" y="1017173"/>
                </a:lnTo>
                <a:lnTo>
                  <a:pt x="1166878" y="1024959"/>
                </a:lnTo>
                <a:lnTo>
                  <a:pt x="1163720" y="1066061"/>
                </a:lnTo>
                <a:lnTo>
                  <a:pt x="1043036" y="1066061"/>
                </a:lnTo>
                <a:lnTo>
                  <a:pt x="1037747" y="1067138"/>
                </a:lnTo>
                <a:lnTo>
                  <a:pt x="1032791" y="1067980"/>
                </a:lnTo>
                <a:close/>
              </a:path>
              <a:path w="1167129" h="2341879">
                <a:moveTo>
                  <a:pt x="971655" y="1017173"/>
                </a:moveTo>
                <a:lnTo>
                  <a:pt x="969786" y="1014399"/>
                </a:lnTo>
                <a:lnTo>
                  <a:pt x="971399" y="1014399"/>
                </a:lnTo>
                <a:lnTo>
                  <a:pt x="971655" y="1017173"/>
                </a:lnTo>
                <a:close/>
              </a:path>
              <a:path w="1167129" h="2341879">
                <a:moveTo>
                  <a:pt x="966734" y="1052725"/>
                </a:moveTo>
                <a:lnTo>
                  <a:pt x="967213" y="1046563"/>
                </a:lnTo>
                <a:lnTo>
                  <a:pt x="968430" y="1039505"/>
                </a:lnTo>
                <a:lnTo>
                  <a:pt x="967590" y="1046813"/>
                </a:lnTo>
                <a:lnTo>
                  <a:pt x="966734" y="1052725"/>
                </a:lnTo>
                <a:close/>
              </a:path>
              <a:path w="1167129" h="2341879">
                <a:moveTo>
                  <a:pt x="998288" y="1052725"/>
                </a:moveTo>
                <a:lnTo>
                  <a:pt x="966734" y="1052725"/>
                </a:lnTo>
                <a:lnTo>
                  <a:pt x="967619" y="1046563"/>
                </a:lnTo>
                <a:lnTo>
                  <a:pt x="968430" y="1039505"/>
                </a:lnTo>
                <a:lnTo>
                  <a:pt x="983889" y="1039505"/>
                </a:lnTo>
                <a:lnTo>
                  <a:pt x="991258" y="1047671"/>
                </a:lnTo>
                <a:lnTo>
                  <a:pt x="998288" y="1052725"/>
                </a:lnTo>
                <a:close/>
              </a:path>
              <a:path w="1167129" h="2341879">
                <a:moveTo>
                  <a:pt x="958657" y="1094431"/>
                </a:moveTo>
                <a:lnTo>
                  <a:pt x="960752" y="1084552"/>
                </a:lnTo>
                <a:lnTo>
                  <a:pt x="967213" y="1046563"/>
                </a:lnTo>
                <a:lnTo>
                  <a:pt x="966734" y="1052725"/>
                </a:lnTo>
                <a:lnTo>
                  <a:pt x="998288" y="1052725"/>
                </a:lnTo>
                <a:lnTo>
                  <a:pt x="1005854" y="1058163"/>
                </a:lnTo>
                <a:lnTo>
                  <a:pt x="1014338" y="1060153"/>
                </a:lnTo>
                <a:lnTo>
                  <a:pt x="1028457" y="1063029"/>
                </a:lnTo>
                <a:lnTo>
                  <a:pt x="1038008" y="1065927"/>
                </a:lnTo>
                <a:lnTo>
                  <a:pt x="1032791" y="1067980"/>
                </a:lnTo>
                <a:lnTo>
                  <a:pt x="1036432" y="1067980"/>
                </a:lnTo>
                <a:lnTo>
                  <a:pt x="999609" y="1078939"/>
                </a:lnTo>
                <a:lnTo>
                  <a:pt x="965181" y="1091877"/>
                </a:lnTo>
                <a:lnTo>
                  <a:pt x="964658" y="1091877"/>
                </a:lnTo>
                <a:lnTo>
                  <a:pt x="960710" y="1093490"/>
                </a:lnTo>
                <a:lnTo>
                  <a:pt x="958657" y="1094431"/>
                </a:lnTo>
                <a:close/>
              </a:path>
              <a:path w="1167129" h="2341879">
                <a:moveTo>
                  <a:pt x="1036432" y="1067980"/>
                </a:moveTo>
                <a:lnTo>
                  <a:pt x="1032791" y="1067980"/>
                </a:lnTo>
                <a:lnTo>
                  <a:pt x="1037747" y="1067138"/>
                </a:lnTo>
                <a:lnTo>
                  <a:pt x="1043036" y="1066061"/>
                </a:lnTo>
                <a:lnTo>
                  <a:pt x="1042892" y="1066268"/>
                </a:lnTo>
                <a:lnTo>
                  <a:pt x="1036432" y="1067980"/>
                </a:lnTo>
                <a:close/>
              </a:path>
              <a:path w="1167129" h="2341879">
                <a:moveTo>
                  <a:pt x="698267" y="2341875"/>
                </a:moveTo>
                <a:lnTo>
                  <a:pt x="658979" y="2339174"/>
                </a:lnTo>
                <a:lnTo>
                  <a:pt x="625578" y="2321911"/>
                </a:lnTo>
                <a:lnTo>
                  <a:pt x="599983" y="2292967"/>
                </a:lnTo>
                <a:lnTo>
                  <a:pt x="586857" y="2257148"/>
                </a:lnTo>
                <a:lnTo>
                  <a:pt x="590869" y="2219261"/>
                </a:lnTo>
                <a:lnTo>
                  <a:pt x="626757" y="2124226"/>
                </a:lnTo>
                <a:lnTo>
                  <a:pt x="644627" y="2076611"/>
                </a:lnTo>
                <a:lnTo>
                  <a:pt x="662418" y="2028930"/>
                </a:lnTo>
                <a:lnTo>
                  <a:pt x="680109" y="1981180"/>
                </a:lnTo>
                <a:lnTo>
                  <a:pt x="697678" y="1933360"/>
                </a:lnTo>
                <a:lnTo>
                  <a:pt x="715103" y="1885469"/>
                </a:lnTo>
                <a:lnTo>
                  <a:pt x="732362" y="1837505"/>
                </a:lnTo>
                <a:lnTo>
                  <a:pt x="749434" y="1789466"/>
                </a:lnTo>
                <a:lnTo>
                  <a:pt x="766298" y="1741350"/>
                </a:lnTo>
                <a:lnTo>
                  <a:pt x="782930" y="1693157"/>
                </a:lnTo>
                <a:lnTo>
                  <a:pt x="799310" y="1644884"/>
                </a:lnTo>
                <a:lnTo>
                  <a:pt x="815416" y="1596530"/>
                </a:lnTo>
                <a:lnTo>
                  <a:pt x="831226" y="1548093"/>
                </a:lnTo>
                <a:lnTo>
                  <a:pt x="846718" y="1499572"/>
                </a:lnTo>
                <a:lnTo>
                  <a:pt x="861872" y="1450965"/>
                </a:lnTo>
                <a:lnTo>
                  <a:pt x="876664" y="1402271"/>
                </a:lnTo>
                <a:lnTo>
                  <a:pt x="891073" y="1353488"/>
                </a:lnTo>
                <a:lnTo>
                  <a:pt x="905078" y="1304614"/>
                </a:lnTo>
                <a:lnTo>
                  <a:pt x="918657" y="1255648"/>
                </a:lnTo>
                <a:lnTo>
                  <a:pt x="931787" y="1206588"/>
                </a:lnTo>
                <a:lnTo>
                  <a:pt x="942247" y="1166146"/>
                </a:lnTo>
                <a:lnTo>
                  <a:pt x="952076" y="1125470"/>
                </a:lnTo>
                <a:lnTo>
                  <a:pt x="958632" y="1094551"/>
                </a:lnTo>
                <a:lnTo>
                  <a:pt x="960893" y="1093563"/>
                </a:lnTo>
                <a:lnTo>
                  <a:pt x="999609" y="1078939"/>
                </a:lnTo>
                <a:lnTo>
                  <a:pt x="1042892" y="1066268"/>
                </a:lnTo>
                <a:lnTo>
                  <a:pt x="1043036" y="1066061"/>
                </a:lnTo>
                <a:lnTo>
                  <a:pt x="1163720" y="1066061"/>
                </a:lnTo>
                <a:lnTo>
                  <a:pt x="1162793" y="1078128"/>
                </a:lnTo>
                <a:lnTo>
                  <a:pt x="1152737" y="1131495"/>
                </a:lnTo>
                <a:lnTo>
                  <a:pt x="1139979" y="1182460"/>
                </a:lnTo>
                <a:lnTo>
                  <a:pt x="1127787" y="1228420"/>
                </a:lnTo>
                <a:lnTo>
                  <a:pt x="1114228" y="1280115"/>
                </a:lnTo>
                <a:lnTo>
                  <a:pt x="1101698" y="1325646"/>
                </a:lnTo>
                <a:lnTo>
                  <a:pt x="1087784" y="1374027"/>
                </a:lnTo>
                <a:lnTo>
                  <a:pt x="1073375" y="1422270"/>
                </a:lnTo>
                <a:lnTo>
                  <a:pt x="1058537" y="1470388"/>
                </a:lnTo>
                <a:lnTo>
                  <a:pt x="1043333" y="1518393"/>
                </a:lnTo>
                <a:lnTo>
                  <a:pt x="1027829" y="1566297"/>
                </a:lnTo>
                <a:lnTo>
                  <a:pt x="1012089" y="1614115"/>
                </a:lnTo>
                <a:lnTo>
                  <a:pt x="996176" y="1661858"/>
                </a:lnTo>
                <a:lnTo>
                  <a:pt x="980311" y="1709005"/>
                </a:lnTo>
                <a:lnTo>
                  <a:pt x="964310" y="1756110"/>
                </a:lnTo>
                <a:lnTo>
                  <a:pt x="948170" y="1803171"/>
                </a:lnTo>
                <a:lnTo>
                  <a:pt x="931893" y="1850187"/>
                </a:lnTo>
                <a:lnTo>
                  <a:pt x="915477" y="1897157"/>
                </a:lnTo>
                <a:lnTo>
                  <a:pt x="898922" y="1944080"/>
                </a:lnTo>
                <a:lnTo>
                  <a:pt x="882227" y="1990954"/>
                </a:lnTo>
                <a:lnTo>
                  <a:pt x="865391" y="2037778"/>
                </a:lnTo>
                <a:lnTo>
                  <a:pt x="848414" y="2084550"/>
                </a:lnTo>
                <a:lnTo>
                  <a:pt x="831296" y="2131270"/>
                </a:lnTo>
                <a:lnTo>
                  <a:pt x="814034" y="2177937"/>
                </a:lnTo>
                <a:lnTo>
                  <a:pt x="796630" y="2224548"/>
                </a:lnTo>
                <a:lnTo>
                  <a:pt x="779083" y="2271102"/>
                </a:lnTo>
                <a:lnTo>
                  <a:pt x="760090" y="2304791"/>
                </a:lnTo>
                <a:lnTo>
                  <a:pt x="732561" y="2329398"/>
                </a:lnTo>
                <a:lnTo>
                  <a:pt x="698267" y="2341875"/>
                </a:lnTo>
                <a:close/>
              </a:path>
              <a:path w="1167129" h="2341879">
                <a:moveTo>
                  <a:pt x="958654" y="1094444"/>
                </a:moveTo>
                <a:lnTo>
                  <a:pt x="960710" y="1093490"/>
                </a:lnTo>
                <a:lnTo>
                  <a:pt x="964658" y="1091877"/>
                </a:lnTo>
                <a:lnTo>
                  <a:pt x="960893" y="1093563"/>
                </a:lnTo>
                <a:lnTo>
                  <a:pt x="958654" y="1094444"/>
                </a:lnTo>
                <a:close/>
              </a:path>
              <a:path w="1167129" h="2341879">
                <a:moveTo>
                  <a:pt x="960893" y="1093563"/>
                </a:moveTo>
                <a:lnTo>
                  <a:pt x="964658" y="1091877"/>
                </a:lnTo>
                <a:lnTo>
                  <a:pt x="965181" y="1091877"/>
                </a:lnTo>
                <a:lnTo>
                  <a:pt x="960893" y="1093563"/>
                </a:lnTo>
                <a:close/>
              </a:path>
              <a:path w="1167129" h="2341879">
                <a:moveTo>
                  <a:pt x="958632" y="1094551"/>
                </a:moveTo>
                <a:lnTo>
                  <a:pt x="960893" y="1093563"/>
                </a:lnTo>
                <a:lnTo>
                  <a:pt x="958632" y="1094551"/>
                </a:lnTo>
                <a:close/>
              </a:path>
              <a:path w="1167129" h="2341879">
                <a:moveTo>
                  <a:pt x="958639" y="1094515"/>
                </a:moveTo>
                <a:lnTo>
                  <a:pt x="958474" y="1094515"/>
                </a:lnTo>
                <a:lnTo>
                  <a:pt x="958654" y="1094444"/>
                </a:lnTo>
                <a:close/>
              </a:path>
              <a:path w="1167129" h="2341879">
                <a:moveTo>
                  <a:pt x="212122" y="1253515"/>
                </a:moveTo>
                <a:lnTo>
                  <a:pt x="201042" y="1253515"/>
                </a:lnTo>
                <a:lnTo>
                  <a:pt x="209410" y="1249788"/>
                </a:lnTo>
                <a:lnTo>
                  <a:pt x="213345" y="1248016"/>
                </a:lnTo>
                <a:lnTo>
                  <a:pt x="212122" y="1253515"/>
                </a:lnTo>
                <a:close/>
              </a:path>
              <a:path w="1167129" h="2341879">
                <a:moveTo>
                  <a:pt x="209162" y="1249886"/>
                </a:moveTo>
                <a:lnTo>
                  <a:pt x="209381" y="1249788"/>
                </a:lnTo>
                <a:lnTo>
                  <a:pt x="209162" y="1249886"/>
                </a:lnTo>
                <a:close/>
              </a:path>
              <a:path w="1167129" h="2341879">
                <a:moveTo>
                  <a:pt x="196428" y="1338249"/>
                </a:moveTo>
                <a:lnTo>
                  <a:pt x="194692" y="1338249"/>
                </a:lnTo>
                <a:lnTo>
                  <a:pt x="181316" y="1313350"/>
                </a:lnTo>
                <a:lnTo>
                  <a:pt x="164500" y="1295026"/>
                </a:lnTo>
                <a:lnTo>
                  <a:pt x="144038" y="1283344"/>
                </a:lnTo>
                <a:lnTo>
                  <a:pt x="128256" y="1280115"/>
                </a:lnTo>
                <a:lnTo>
                  <a:pt x="129137" y="1279909"/>
                </a:lnTo>
                <a:lnTo>
                  <a:pt x="123499" y="1278987"/>
                </a:lnTo>
                <a:lnTo>
                  <a:pt x="128238" y="1277935"/>
                </a:lnTo>
                <a:lnTo>
                  <a:pt x="135085" y="1276245"/>
                </a:lnTo>
                <a:lnTo>
                  <a:pt x="172974" y="1264187"/>
                </a:lnTo>
                <a:lnTo>
                  <a:pt x="202866" y="1252362"/>
                </a:lnTo>
                <a:lnTo>
                  <a:pt x="209162" y="1249886"/>
                </a:lnTo>
                <a:lnTo>
                  <a:pt x="201042" y="1253515"/>
                </a:lnTo>
                <a:lnTo>
                  <a:pt x="212122" y="1253515"/>
                </a:lnTo>
                <a:lnTo>
                  <a:pt x="205596" y="1282838"/>
                </a:lnTo>
                <a:lnTo>
                  <a:pt x="198390" y="1321410"/>
                </a:lnTo>
                <a:lnTo>
                  <a:pt x="197556" y="1321410"/>
                </a:lnTo>
                <a:lnTo>
                  <a:pt x="196598" y="1327495"/>
                </a:lnTo>
                <a:lnTo>
                  <a:pt x="196163" y="1332944"/>
                </a:lnTo>
                <a:lnTo>
                  <a:pt x="196855" y="1332944"/>
                </a:lnTo>
                <a:lnTo>
                  <a:pt x="196428" y="1338249"/>
                </a:lnTo>
                <a:close/>
              </a:path>
              <a:path w="1167129" h="2341879">
                <a:moveTo>
                  <a:pt x="123137" y="1279067"/>
                </a:moveTo>
                <a:lnTo>
                  <a:pt x="119724" y="1278369"/>
                </a:lnTo>
                <a:lnTo>
                  <a:pt x="123499" y="1278987"/>
                </a:lnTo>
                <a:lnTo>
                  <a:pt x="123137" y="1279067"/>
                </a:lnTo>
                <a:close/>
              </a:path>
              <a:path w="1167129" h="2341879">
                <a:moveTo>
                  <a:pt x="123499" y="1278987"/>
                </a:moveTo>
                <a:lnTo>
                  <a:pt x="119724" y="1278369"/>
                </a:lnTo>
                <a:lnTo>
                  <a:pt x="126283" y="1278369"/>
                </a:lnTo>
                <a:lnTo>
                  <a:pt x="123499" y="1278987"/>
                </a:lnTo>
                <a:close/>
              </a:path>
              <a:path w="1167129" h="2341879">
                <a:moveTo>
                  <a:pt x="128256" y="1280115"/>
                </a:moveTo>
                <a:lnTo>
                  <a:pt x="123137" y="1279067"/>
                </a:lnTo>
                <a:lnTo>
                  <a:pt x="123499" y="1278987"/>
                </a:lnTo>
                <a:lnTo>
                  <a:pt x="129137" y="1279909"/>
                </a:lnTo>
                <a:lnTo>
                  <a:pt x="128256" y="1280115"/>
                </a:lnTo>
                <a:close/>
              </a:path>
              <a:path w="1167129" h="2341879">
                <a:moveTo>
                  <a:pt x="116143" y="1281442"/>
                </a:moveTo>
                <a:lnTo>
                  <a:pt x="121362" y="1279461"/>
                </a:lnTo>
                <a:lnTo>
                  <a:pt x="123137" y="1279067"/>
                </a:lnTo>
                <a:lnTo>
                  <a:pt x="128256" y="1280115"/>
                </a:lnTo>
                <a:lnTo>
                  <a:pt x="123339" y="1281263"/>
                </a:lnTo>
                <a:lnTo>
                  <a:pt x="116143" y="1281442"/>
                </a:lnTo>
                <a:close/>
              </a:path>
              <a:path w="1167129" h="2341879">
                <a:moveTo>
                  <a:pt x="134744" y="1281442"/>
                </a:moveTo>
                <a:lnTo>
                  <a:pt x="116143" y="1281442"/>
                </a:lnTo>
                <a:lnTo>
                  <a:pt x="123339" y="1281263"/>
                </a:lnTo>
                <a:lnTo>
                  <a:pt x="128256" y="1280115"/>
                </a:lnTo>
                <a:lnTo>
                  <a:pt x="134744" y="1281442"/>
                </a:lnTo>
                <a:close/>
              </a:path>
              <a:path w="1167129" h="2341879">
                <a:moveTo>
                  <a:pt x="196163" y="1332944"/>
                </a:moveTo>
                <a:lnTo>
                  <a:pt x="196600" y="1327470"/>
                </a:lnTo>
                <a:lnTo>
                  <a:pt x="197556" y="1321410"/>
                </a:lnTo>
                <a:lnTo>
                  <a:pt x="197219" y="1327495"/>
                </a:lnTo>
                <a:lnTo>
                  <a:pt x="196163" y="1332944"/>
                </a:lnTo>
                <a:close/>
              </a:path>
              <a:path w="1167129" h="2341879">
                <a:moveTo>
                  <a:pt x="197219" y="1327495"/>
                </a:moveTo>
                <a:lnTo>
                  <a:pt x="197556" y="1321410"/>
                </a:lnTo>
                <a:lnTo>
                  <a:pt x="198390" y="1321410"/>
                </a:lnTo>
                <a:lnTo>
                  <a:pt x="197219" y="1327495"/>
                </a:lnTo>
                <a:close/>
              </a:path>
              <a:path w="1167129" h="2341879">
                <a:moveTo>
                  <a:pt x="196855" y="1332944"/>
                </a:moveTo>
                <a:lnTo>
                  <a:pt x="196163" y="1332944"/>
                </a:lnTo>
                <a:lnTo>
                  <a:pt x="197219" y="1327495"/>
                </a:lnTo>
                <a:lnTo>
                  <a:pt x="197067" y="1330223"/>
                </a:lnTo>
                <a:lnTo>
                  <a:pt x="196855" y="1332944"/>
                </a:lnTo>
                <a:close/>
              </a:path>
              <a:path w="1167129" h="2341879">
                <a:moveTo>
                  <a:pt x="195453" y="1355057"/>
                </a:moveTo>
                <a:lnTo>
                  <a:pt x="193546" y="1346966"/>
                </a:lnTo>
                <a:lnTo>
                  <a:pt x="192596" y="1337283"/>
                </a:lnTo>
                <a:lnTo>
                  <a:pt x="194692" y="1338249"/>
                </a:lnTo>
                <a:lnTo>
                  <a:pt x="196428" y="1338249"/>
                </a:lnTo>
                <a:lnTo>
                  <a:pt x="196026" y="1342961"/>
                </a:lnTo>
                <a:lnTo>
                  <a:pt x="196229" y="1349311"/>
                </a:lnTo>
                <a:lnTo>
                  <a:pt x="195453" y="1355057"/>
                </a:lnTo>
                <a:close/>
              </a:path>
              <a:path w="1167129" h="2341879">
                <a:moveTo>
                  <a:pt x="194692" y="1338249"/>
                </a:moveTo>
                <a:lnTo>
                  <a:pt x="192596" y="1337283"/>
                </a:lnTo>
                <a:lnTo>
                  <a:pt x="194173" y="1337283"/>
                </a:lnTo>
                <a:lnTo>
                  <a:pt x="194692" y="1338249"/>
                </a:lnTo>
                <a:close/>
              </a:path>
            </a:pathLst>
          </a:custGeom>
          <a:solidFill>
            <a:srgbClr val="ED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000467" y="2471292"/>
            <a:ext cx="1441450" cy="1435100"/>
            <a:chOff x="1000467" y="2471292"/>
            <a:chExt cx="1441450" cy="1435100"/>
          </a:xfrm>
        </p:grpSpPr>
        <p:sp>
          <p:nvSpPr>
            <p:cNvPr id="78" name="object 78"/>
            <p:cNvSpPr/>
            <p:nvPr/>
          </p:nvSpPr>
          <p:spPr>
            <a:xfrm>
              <a:off x="1000467" y="2471292"/>
              <a:ext cx="1441450" cy="1435100"/>
            </a:xfrm>
            <a:custGeom>
              <a:avLst/>
              <a:gdLst/>
              <a:ahLst/>
              <a:cxnLst/>
              <a:rect l="l" t="t" r="r" b="b"/>
              <a:pathLst>
                <a:path w="1441450" h="1435100">
                  <a:moveTo>
                    <a:pt x="865082" y="1422400"/>
                  </a:moveTo>
                  <a:lnTo>
                    <a:pt x="583410" y="1422400"/>
                  </a:lnTo>
                  <a:lnTo>
                    <a:pt x="538967" y="1409700"/>
                  </a:lnTo>
                  <a:lnTo>
                    <a:pt x="453146" y="1384300"/>
                  </a:lnTo>
                  <a:lnTo>
                    <a:pt x="411985" y="1358900"/>
                  </a:lnTo>
                  <a:lnTo>
                    <a:pt x="372135" y="1346200"/>
                  </a:lnTo>
                  <a:lnTo>
                    <a:pt x="333703" y="1320800"/>
                  </a:lnTo>
                  <a:lnTo>
                    <a:pt x="296798" y="1295400"/>
                  </a:lnTo>
                  <a:lnTo>
                    <a:pt x="261528" y="1270000"/>
                  </a:lnTo>
                  <a:lnTo>
                    <a:pt x="228002" y="1244600"/>
                  </a:lnTo>
                  <a:lnTo>
                    <a:pt x="196327" y="1206500"/>
                  </a:lnTo>
                  <a:lnTo>
                    <a:pt x="166611" y="1168400"/>
                  </a:lnTo>
                  <a:lnTo>
                    <a:pt x="138963" y="1143000"/>
                  </a:lnTo>
                  <a:lnTo>
                    <a:pt x="113490" y="1104900"/>
                  </a:lnTo>
                  <a:lnTo>
                    <a:pt x="90302" y="1066800"/>
                  </a:lnTo>
                  <a:lnTo>
                    <a:pt x="69506" y="1028700"/>
                  </a:lnTo>
                  <a:lnTo>
                    <a:pt x="51210" y="977900"/>
                  </a:lnTo>
                  <a:lnTo>
                    <a:pt x="35523" y="939800"/>
                  </a:lnTo>
                  <a:lnTo>
                    <a:pt x="22552" y="889000"/>
                  </a:lnTo>
                  <a:lnTo>
                    <a:pt x="12407" y="850900"/>
                  </a:lnTo>
                  <a:lnTo>
                    <a:pt x="5194" y="800100"/>
                  </a:lnTo>
                  <a:lnTo>
                    <a:pt x="1022" y="749299"/>
                  </a:lnTo>
                  <a:lnTo>
                    <a:pt x="0" y="698499"/>
                  </a:lnTo>
                  <a:lnTo>
                    <a:pt x="2098" y="660399"/>
                  </a:lnTo>
                  <a:lnTo>
                    <a:pt x="7166" y="609599"/>
                  </a:lnTo>
                  <a:lnTo>
                    <a:pt x="15110" y="571499"/>
                  </a:lnTo>
                  <a:lnTo>
                    <a:pt x="25840" y="520699"/>
                  </a:lnTo>
                  <a:lnTo>
                    <a:pt x="39264" y="482599"/>
                  </a:lnTo>
                  <a:lnTo>
                    <a:pt x="55290" y="431799"/>
                  </a:lnTo>
                  <a:lnTo>
                    <a:pt x="73827" y="393699"/>
                  </a:lnTo>
                  <a:lnTo>
                    <a:pt x="94783" y="355599"/>
                  </a:lnTo>
                  <a:lnTo>
                    <a:pt x="118066" y="317499"/>
                  </a:lnTo>
                  <a:lnTo>
                    <a:pt x="143585" y="279399"/>
                  </a:lnTo>
                  <a:lnTo>
                    <a:pt x="171248" y="241299"/>
                  </a:lnTo>
                  <a:lnTo>
                    <a:pt x="200963" y="215899"/>
                  </a:lnTo>
                  <a:lnTo>
                    <a:pt x="232639" y="177799"/>
                  </a:lnTo>
                  <a:lnTo>
                    <a:pt x="266184" y="152399"/>
                  </a:lnTo>
                  <a:lnTo>
                    <a:pt x="301506" y="126999"/>
                  </a:lnTo>
                  <a:lnTo>
                    <a:pt x="338515" y="101599"/>
                  </a:lnTo>
                  <a:lnTo>
                    <a:pt x="377117" y="76199"/>
                  </a:lnTo>
                  <a:lnTo>
                    <a:pt x="417223" y="63499"/>
                  </a:lnTo>
                  <a:lnTo>
                    <a:pt x="458739" y="38099"/>
                  </a:lnTo>
                  <a:lnTo>
                    <a:pt x="501574" y="25399"/>
                  </a:lnTo>
                  <a:lnTo>
                    <a:pt x="590836" y="0"/>
                  </a:lnTo>
                  <a:lnTo>
                    <a:pt x="826609" y="0"/>
                  </a:lnTo>
                  <a:lnTo>
                    <a:pt x="916981" y="25399"/>
                  </a:lnTo>
                  <a:lnTo>
                    <a:pt x="1002698" y="50799"/>
                  </a:lnTo>
                  <a:lnTo>
                    <a:pt x="1043577" y="63499"/>
                  </a:lnTo>
                  <a:lnTo>
                    <a:pt x="1083009" y="88899"/>
                  </a:lnTo>
                  <a:lnTo>
                    <a:pt x="1120903" y="114299"/>
                  </a:lnTo>
                  <a:lnTo>
                    <a:pt x="1157163" y="139699"/>
                  </a:lnTo>
                  <a:lnTo>
                    <a:pt x="1191696" y="165099"/>
                  </a:lnTo>
                  <a:lnTo>
                    <a:pt x="1224409" y="203199"/>
                  </a:lnTo>
                  <a:lnTo>
                    <a:pt x="1255207" y="228599"/>
                  </a:lnTo>
                  <a:lnTo>
                    <a:pt x="1283996" y="266699"/>
                  </a:lnTo>
                  <a:lnTo>
                    <a:pt x="1310682" y="304799"/>
                  </a:lnTo>
                  <a:lnTo>
                    <a:pt x="1335172" y="342899"/>
                  </a:lnTo>
                  <a:lnTo>
                    <a:pt x="1349972" y="368299"/>
                  </a:lnTo>
                  <a:lnTo>
                    <a:pt x="624789" y="368299"/>
                  </a:lnTo>
                  <a:lnTo>
                    <a:pt x="575546" y="380999"/>
                  </a:lnTo>
                  <a:lnTo>
                    <a:pt x="439000" y="380999"/>
                  </a:lnTo>
                  <a:lnTo>
                    <a:pt x="396656" y="393699"/>
                  </a:lnTo>
                  <a:lnTo>
                    <a:pt x="354680" y="393699"/>
                  </a:lnTo>
                  <a:lnTo>
                    <a:pt x="271818" y="419099"/>
                  </a:lnTo>
                  <a:lnTo>
                    <a:pt x="235018" y="444499"/>
                  </a:lnTo>
                  <a:lnTo>
                    <a:pt x="223888" y="482599"/>
                  </a:lnTo>
                  <a:lnTo>
                    <a:pt x="234106" y="520699"/>
                  </a:lnTo>
                  <a:lnTo>
                    <a:pt x="254323" y="533399"/>
                  </a:lnTo>
                  <a:lnTo>
                    <a:pt x="282056" y="546099"/>
                  </a:lnTo>
                  <a:lnTo>
                    <a:pt x="929047" y="546099"/>
                  </a:lnTo>
                  <a:lnTo>
                    <a:pt x="1065576" y="584199"/>
                  </a:lnTo>
                  <a:lnTo>
                    <a:pt x="1109238" y="609599"/>
                  </a:lnTo>
                  <a:lnTo>
                    <a:pt x="1130538" y="622299"/>
                  </a:lnTo>
                  <a:lnTo>
                    <a:pt x="497801" y="622299"/>
                  </a:lnTo>
                  <a:lnTo>
                    <a:pt x="451271" y="634999"/>
                  </a:lnTo>
                  <a:lnTo>
                    <a:pt x="405069" y="634999"/>
                  </a:lnTo>
                  <a:lnTo>
                    <a:pt x="313829" y="660399"/>
                  </a:lnTo>
                  <a:lnTo>
                    <a:pt x="293302" y="673099"/>
                  </a:lnTo>
                  <a:lnTo>
                    <a:pt x="279272" y="685799"/>
                  </a:lnTo>
                  <a:lnTo>
                    <a:pt x="272749" y="711199"/>
                  </a:lnTo>
                  <a:lnTo>
                    <a:pt x="274739" y="736599"/>
                  </a:lnTo>
                  <a:lnTo>
                    <a:pt x="285183" y="749299"/>
                  </a:lnTo>
                  <a:lnTo>
                    <a:pt x="301864" y="761999"/>
                  </a:lnTo>
                  <a:lnTo>
                    <a:pt x="322582" y="774699"/>
                  </a:lnTo>
                  <a:lnTo>
                    <a:pt x="887150" y="774699"/>
                  </a:lnTo>
                  <a:lnTo>
                    <a:pt x="932509" y="787400"/>
                  </a:lnTo>
                  <a:lnTo>
                    <a:pt x="976943" y="812800"/>
                  </a:lnTo>
                  <a:lnTo>
                    <a:pt x="1020403" y="825500"/>
                  </a:lnTo>
                  <a:lnTo>
                    <a:pt x="1062837" y="850900"/>
                  </a:lnTo>
                  <a:lnTo>
                    <a:pt x="1070349" y="863600"/>
                  </a:lnTo>
                  <a:lnTo>
                    <a:pt x="495168" y="863600"/>
                  </a:lnTo>
                  <a:lnTo>
                    <a:pt x="442077" y="876300"/>
                  </a:lnTo>
                  <a:lnTo>
                    <a:pt x="389172" y="876300"/>
                  </a:lnTo>
                  <a:lnTo>
                    <a:pt x="336359" y="889000"/>
                  </a:lnTo>
                  <a:lnTo>
                    <a:pt x="326092" y="889000"/>
                  </a:lnTo>
                  <a:lnTo>
                    <a:pt x="317392" y="901700"/>
                  </a:lnTo>
                  <a:lnTo>
                    <a:pt x="310349" y="901700"/>
                  </a:lnTo>
                  <a:lnTo>
                    <a:pt x="305053" y="914400"/>
                  </a:lnTo>
                  <a:lnTo>
                    <a:pt x="301581" y="927100"/>
                  </a:lnTo>
                  <a:lnTo>
                    <a:pt x="301499" y="939800"/>
                  </a:lnTo>
                  <a:lnTo>
                    <a:pt x="304905" y="952500"/>
                  </a:lnTo>
                  <a:lnTo>
                    <a:pt x="311899" y="965200"/>
                  </a:lnTo>
                  <a:lnTo>
                    <a:pt x="322144" y="977900"/>
                  </a:lnTo>
                  <a:lnTo>
                    <a:pt x="833287" y="977900"/>
                  </a:lnTo>
                  <a:lnTo>
                    <a:pt x="886713" y="990600"/>
                  </a:lnTo>
                  <a:lnTo>
                    <a:pt x="938493" y="1016000"/>
                  </a:lnTo>
                  <a:lnTo>
                    <a:pt x="988517" y="1041400"/>
                  </a:lnTo>
                  <a:lnTo>
                    <a:pt x="1005842" y="1054100"/>
                  </a:lnTo>
                  <a:lnTo>
                    <a:pt x="1353903" y="1054100"/>
                  </a:lnTo>
                  <a:lnTo>
                    <a:pt x="1314189" y="1117600"/>
                  </a:lnTo>
                  <a:lnTo>
                    <a:pt x="1287065" y="1155700"/>
                  </a:lnTo>
                  <a:lnTo>
                    <a:pt x="1257723" y="1193800"/>
                  </a:lnTo>
                  <a:lnTo>
                    <a:pt x="1226264" y="1231900"/>
                  </a:lnTo>
                  <a:lnTo>
                    <a:pt x="1192793" y="1257300"/>
                  </a:lnTo>
                  <a:lnTo>
                    <a:pt x="1157415" y="1282700"/>
                  </a:lnTo>
                  <a:lnTo>
                    <a:pt x="1120233" y="1308100"/>
                  </a:lnTo>
                  <a:lnTo>
                    <a:pt x="1081351" y="1333500"/>
                  </a:lnTo>
                  <a:lnTo>
                    <a:pt x="1040874" y="1358900"/>
                  </a:lnTo>
                  <a:lnTo>
                    <a:pt x="998904" y="1384300"/>
                  </a:lnTo>
                  <a:lnTo>
                    <a:pt x="910904" y="1409700"/>
                  </a:lnTo>
                  <a:lnTo>
                    <a:pt x="865082" y="1422400"/>
                  </a:lnTo>
                  <a:close/>
                </a:path>
                <a:path w="1441450" h="1435100">
                  <a:moveTo>
                    <a:pt x="1353903" y="1054100"/>
                  </a:moveTo>
                  <a:lnTo>
                    <a:pt x="1022994" y="1054100"/>
                  </a:lnTo>
                  <a:lnTo>
                    <a:pt x="1038312" y="1041400"/>
                  </a:lnTo>
                  <a:lnTo>
                    <a:pt x="1050137" y="1028700"/>
                  </a:lnTo>
                  <a:lnTo>
                    <a:pt x="1056616" y="1016000"/>
                  </a:lnTo>
                  <a:lnTo>
                    <a:pt x="1055760" y="1003300"/>
                  </a:lnTo>
                  <a:lnTo>
                    <a:pt x="1047937" y="977900"/>
                  </a:lnTo>
                  <a:lnTo>
                    <a:pt x="1033513" y="965200"/>
                  </a:lnTo>
                  <a:lnTo>
                    <a:pt x="1018668" y="965200"/>
                  </a:lnTo>
                  <a:lnTo>
                    <a:pt x="1003452" y="952500"/>
                  </a:lnTo>
                  <a:lnTo>
                    <a:pt x="987864" y="939800"/>
                  </a:lnTo>
                  <a:lnTo>
                    <a:pt x="971905" y="939800"/>
                  </a:lnTo>
                  <a:lnTo>
                    <a:pt x="922460" y="914400"/>
                  </a:lnTo>
                  <a:lnTo>
                    <a:pt x="872193" y="901700"/>
                  </a:lnTo>
                  <a:lnTo>
                    <a:pt x="821123" y="876300"/>
                  </a:lnTo>
                  <a:lnTo>
                    <a:pt x="769267" y="876300"/>
                  </a:lnTo>
                  <a:lnTo>
                    <a:pt x="716642" y="863600"/>
                  </a:lnTo>
                  <a:lnTo>
                    <a:pt x="1112942" y="863600"/>
                  </a:lnTo>
                  <a:lnTo>
                    <a:pt x="1127856" y="850900"/>
                  </a:lnTo>
                  <a:lnTo>
                    <a:pt x="1139097" y="838200"/>
                  </a:lnTo>
                  <a:lnTo>
                    <a:pt x="1145933" y="812800"/>
                  </a:lnTo>
                  <a:lnTo>
                    <a:pt x="1147468" y="800100"/>
                  </a:lnTo>
                  <a:lnTo>
                    <a:pt x="1143396" y="787400"/>
                  </a:lnTo>
                  <a:lnTo>
                    <a:pt x="1077751" y="736599"/>
                  </a:lnTo>
                  <a:lnTo>
                    <a:pt x="1034594" y="711199"/>
                  </a:lnTo>
                  <a:lnTo>
                    <a:pt x="990153" y="698499"/>
                  </a:lnTo>
                  <a:lnTo>
                    <a:pt x="944511" y="673099"/>
                  </a:lnTo>
                  <a:lnTo>
                    <a:pt x="796934" y="634999"/>
                  </a:lnTo>
                  <a:lnTo>
                    <a:pt x="1215359" y="634999"/>
                  </a:lnTo>
                  <a:lnTo>
                    <a:pt x="1232992" y="622299"/>
                  </a:lnTo>
                  <a:lnTo>
                    <a:pt x="1247722" y="596899"/>
                  </a:lnTo>
                  <a:lnTo>
                    <a:pt x="1249716" y="558799"/>
                  </a:lnTo>
                  <a:lnTo>
                    <a:pt x="1239430" y="533399"/>
                  </a:lnTo>
                  <a:lnTo>
                    <a:pt x="1217320" y="520699"/>
                  </a:lnTo>
                  <a:lnTo>
                    <a:pt x="1177013" y="495299"/>
                  </a:lnTo>
                  <a:lnTo>
                    <a:pt x="1135324" y="469899"/>
                  </a:lnTo>
                  <a:lnTo>
                    <a:pt x="1048156" y="444499"/>
                  </a:lnTo>
                  <a:lnTo>
                    <a:pt x="995196" y="419099"/>
                  </a:lnTo>
                  <a:lnTo>
                    <a:pt x="888678" y="393699"/>
                  </a:lnTo>
                  <a:lnTo>
                    <a:pt x="835372" y="393699"/>
                  </a:lnTo>
                  <a:lnTo>
                    <a:pt x="782204" y="380999"/>
                  </a:lnTo>
                  <a:lnTo>
                    <a:pt x="676786" y="380999"/>
                  </a:lnTo>
                  <a:lnTo>
                    <a:pt x="624789" y="368299"/>
                  </a:lnTo>
                  <a:lnTo>
                    <a:pt x="1349972" y="368299"/>
                  </a:lnTo>
                  <a:lnTo>
                    <a:pt x="1377188" y="419099"/>
                  </a:lnTo>
                  <a:lnTo>
                    <a:pt x="1394526" y="457199"/>
                  </a:lnTo>
                  <a:lnTo>
                    <a:pt x="1409292" y="495299"/>
                  </a:lnTo>
                  <a:lnTo>
                    <a:pt x="1421392" y="546099"/>
                  </a:lnTo>
                  <a:lnTo>
                    <a:pt x="1430733" y="584199"/>
                  </a:lnTo>
                  <a:lnTo>
                    <a:pt x="1437220" y="634999"/>
                  </a:lnTo>
                  <a:lnTo>
                    <a:pt x="1440760" y="685799"/>
                  </a:lnTo>
                  <a:lnTo>
                    <a:pt x="1441259" y="723899"/>
                  </a:lnTo>
                  <a:lnTo>
                    <a:pt x="1438791" y="774699"/>
                  </a:lnTo>
                  <a:lnTo>
                    <a:pt x="1433168" y="825500"/>
                  </a:lnTo>
                  <a:lnTo>
                    <a:pt x="1424493" y="876300"/>
                  </a:lnTo>
                  <a:lnTo>
                    <a:pt x="1412871" y="914400"/>
                  </a:lnTo>
                  <a:lnTo>
                    <a:pt x="1398406" y="965200"/>
                  </a:lnTo>
                  <a:lnTo>
                    <a:pt x="1381201" y="1003300"/>
                  </a:lnTo>
                  <a:lnTo>
                    <a:pt x="1361360" y="1041400"/>
                  </a:lnTo>
                  <a:lnTo>
                    <a:pt x="1353903" y="1054100"/>
                  </a:lnTo>
                  <a:close/>
                </a:path>
                <a:path w="1441450" h="1435100">
                  <a:moveTo>
                    <a:pt x="783067" y="520699"/>
                  </a:moveTo>
                  <a:lnTo>
                    <a:pt x="466382" y="520699"/>
                  </a:lnTo>
                  <a:lnTo>
                    <a:pt x="520659" y="507999"/>
                  </a:lnTo>
                  <a:lnTo>
                    <a:pt x="733315" y="507999"/>
                  </a:lnTo>
                  <a:lnTo>
                    <a:pt x="783067" y="520699"/>
                  </a:lnTo>
                  <a:close/>
                </a:path>
                <a:path w="1441450" h="1435100">
                  <a:moveTo>
                    <a:pt x="929047" y="546099"/>
                  </a:moveTo>
                  <a:lnTo>
                    <a:pt x="314820" y="546099"/>
                  </a:lnTo>
                  <a:lnTo>
                    <a:pt x="352253" y="533399"/>
                  </a:lnTo>
                  <a:lnTo>
                    <a:pt x="389877" y="533399"/>
                  </a:lnTo>
                  <a:lnTo>
                    <a:pt x="427863" y="520699"/>
                  </a:lnTo>
                  <a:lnTo>
                    <a:pt x="832646" y="520699"/>
                  </a:lnTo>
                  <a:lnTo>
                    <a:pt x="881964" y="533399"/>
                  </a:lnTo>
                  <a:lnTo>
                    <a:pt x="929047" y="546099"/>
                  </a:lnTo>
                  <a:close/>
                </a:path>
                <a:path w="1441450" h="1435100">
                  <a:moveTo>
                    <a:pt x="1151839" y="634999"/>
                  </a:moveTo>
                  <a:lnTo>
                    <a:pt x="747134" y="634999"/>
                  </a:lnTo>
                  <a:lnTo>
                    <a:pt x="697013" y="622299"/>
                  </a:lnTo>
                  <a:lnTo>
                    <a:pt x="1130538" y="622299"/>
                  </a:lnTo>
                  <a:lnTo>
                    <a:pt x="1151839" y="634999"/>
                  </a:lnTo>
                  <a:close/>
                </a:path>
                <a:path w="1441450" h="1435100">
                  <a:moveTo>
                    <a:pt x="887150" y="774699"/>
                  </a:moveTo>
                  <a:lnTo>
                    <a:pt x="345135" y="774699"/>
                  </a:lnTo>
                  <a:lnTo>
                    <a:pt x="495994" y="736599"/>
                  </a:lnTo>
                  <a:lnTo>
                    <a:pt x="709360" y="736599"/>
                  </a:lnTo>
                  <a:lnTo>
                    <a:pt x="746036" y="749299"/>
                  </a:lnTo>
                  <a:lnTo>
                    <a:pt x="793863" y="749299"/>
                  </a:lnTo>
                  <a:lnTo>
                    <a:pt x="887150" y="774699"/>
                  </a:lnTo>
                  <a:close/>
                </a:path>
                <a:path w="1441450" h="1435100">
                  <a:moveTo>
                    <a:pt x="833287" y="977900"/>
                  </a:moveTo>
                  <a:lnTo>
                    <a:pt x="360768" y="977900"/>
                  </a:lnTo>
                  <a:lnTo>
                    <a:pt x="406739" y="965200"/>
                  </a:lnTo>
                  <a:lnTo>
                    <a:pt x="452763" y="965200"/>
                  </a:lnTo>
                  <a:lnTo>
                    <a:pt x="498895" y="952500"/>
                  </a:lnTo>
                  <a:lnTo>
                    <a:pt x="743667" y="952500"/>
                  </a:lnTo>
                  <a:lnTo>
                    <a:pt x="778319" y="965200"/>
                  </a:lnTo>
                  <a:lnTo>
                    <a:pt x="833287" y="977900"/>
                  </a:lnTo>
                  <a:close/>
                </a:path>
                <a:path w="1441450" h="1435100">
                  <a:moveTo>
                    <a:pt x="770314" y="1435100"/>
                  </a:moveTo>
                  <a:lnTo>
                    <a:pt x="674823" y="1435100"/>
                  </a:lnTo>
                  <a:lnTo>
                    <a:pt x="628732" y="1422400"/>
                  </a:lnTo>
                  <a:lnTo>
                    <a:pt x="818184" y="1422400"/>
                  </a:lnTo>
                  <a:lnTo>
                    <a:pt x="770314" y="1435100"/>
                  </a:lnTo>
                  <a:close/>
                </a:path>
              </a:pathLst>
            </a:custGeom>
            <a:solidFill>
              <a:srgbClr val="1DD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3365" y="2852089"/>
              <a:ext cx="1026160" cy="678815"/>
            </a:xfrm>
            <a:custGeom>
              <a:avLst/>
              <a:gdLst/>
              <a:ahLst/>
              <a:cxnLst/>
              <a:rect l="l" t="t" r="r" b="b"/>
              <a:pathLst>
                <a:path w="1026160" h="678814">
                  <a:moveTo>
                    <a:pt x="834682" y="639851"/>
                  </a:moveTo>
                  <a:lnTo>
                    <a:pt x="811555" y="594664"/>
                  </a:lnTo>
                  <a:lnTo>
                    <a:pt x="773125" y="572922"/>
                  </a:lnTo>
                  <a:lnTo>
                    <a:pt x="700176" y="539927"/>
                  </a:lnTo>
                  <a:lnTo>
                    <a:pt x="649655" y="522071"/>
                  </a:lnTo>
                  <a:lnTo>
                    <a:pt x="598398" y="507771"/>
                  </a:lnTo>
                  <a:lnTo>
                    <a:pt x="546442" y="496874"/>
                  </a:lnTo>
                  <a:lnTo>
                    <a:pt x="493763" y="489280"/>
                  </a:lnTo>
                  <a:lnTo>
                    <a:pt x="440359" y="484809"/>
                  </a:lnTo>
                  <a:lnTo>
                    <a:pt x="371017" y="482968"/>
                  </a:lnTo>
                  <a:lnTo>
                    <a:pt x="356057" y="483222"/>
                  </a:lnTo>
                  <a:lnTo>
                    <a:pt x="272681" y="489623"/>
                  </a:lnTo>
                  <a:lnTo>
                    <a:pt x="219405" y="496531"/>
                  </a:lnTo>
                  <a:lnTo>
                    <a:pt x="166674" y="505625"/>
                  </a:lnTo>
                  <a:lnTo>
                    <a:pt x="114401" y="516534"/>
                  </a:lnTo>
                  <a:lnTo>
                    <a:pt x="83146" y="542925"/>
                  </a:lnTo>
                  <a:lnTo>
                    <a:pt x="79590" y="566102"/>
                  </a:lnTo>
                  <a:lnTo>
                    <a:pt x="82994" y="577227"/>
                  </a:lnTo>
                  <a:lnTo>
                    <a:pt x="111836" y="602462"/>
                  </a:lnTo>
                  <a:lnTo>
                    <a:pt x="184480" y="592975"/>
                  </a:lnTo>
                  <a:lnTo>
                    <a:pt x="230416" y="585114"/>
                  </a:lnTo>
                  <a:lnTo>
                    <a:pt x="276606" y="579056"/>
                  </a:lnTo>
                  <a:lnTo>
                    <a:pt x="323049" y="574929"/>
                  </a:lnTo>
                  <a:lnTo>
                    <a:pt x="369722" y="572922"/>
                  </a:lnTo>
                  <a:lnTo>
                    <a:pt x="416560" y="573189"/>
                  </a:lnTo>
                  <a:lnTo>
                    <a:pt x="486841" y="578561"/>
                  </a:lnTo>
                  <a:lnTo>
                    <a:pt x="556374" y="589762"/>
                  </a:lnTo>
                  <a:lnTo>
                    <a:pt x="611771" y="603681"/>
                  </a:lnTo>
                  <a:lnTo>
                    <a:pt x="665149" y="621995"/>
                  </a:lnTo>
                  <a:lnTo>
                    <a:pt x="716699" y="644702"/>
                  </a:lnTo>
                  <a:lnTo>
                    <a:pt x="766610" y="671817"/>
                  </a:lnTo>
                  <a:lnTo>
                    <a:pt x="783920" y="678307"/>
                  </a:lnTo>
                  <a:lnTo>
                    <a:pt x="801065" y="677672"/>
                  </a:lnTo>
                  <a:lnTo>
                    <a:pt x="816381" y="670445"/>
                  </a:lnTo>
                  <a:lnTo>
                    <a:pt x="828230" y="657174"/>
                  </a:lnTo>
                  <a:lnTo>
                    <a:pt x="834682" y="639851"/>
                  </a:lnTo>
                  <a:close/>
                </a:path>
                <a:path w="1026160" h="678814">
                  <a:moveTo>
                    <a:pt x="924560" y="426326"/>
                  </a:moveTo>
                  <a:lnTo>
                    <a:pt x="920496" y="409511"/>
                  </a:lnTo>
                  <a:lnTo>
                    <a:pt x="911098" y="394728"/>
                  </a:lnTo>
                  <a:lnTo>
                    <a:pt x="896645" y="382790"/>
                  </a:lnTo>
                  <a:lnTo>
                    <a:pt x="856538" y="360311"/>
                  </a:lnTo>
                  <a:lnTo>
                    <a:pt x="854456" y="359143"/>
                  </a:lnTo>
                  <a:lnTo>
                    <a:pt x="811339" y="337972"/>
                  </a:lnTo>
                  <a:lnTo>
                    <a:pt x="767118" y="319201"/>
                  </a:lnTo>
                  <a:lnTo>
                    <a:pt x="721614" y="302717"/>
                  </a:lnTo>
                  <a:lnTo>
                    <a:pt x="672706" y="287794"/>
                  </a:lnTo>
                  <a:lnTo>
                    <a:pt x="623519" y="275247"/>
                  </a:lnTo>
                  <a:lnTo>
                    <a:pt x="574027" y="265036"/>
                  </a:lnTo>
                  <a:lnTo>
                    <a:pt x="524230" y="257187"/>
                  </a:lnTo>
                  <a:lnTo>
                    <a:pt x="474103" y="251663"/>
                  </a:lnTo>
                  <a:lnTo>
                    <a:pt x="423659" y="248462"/>
                  </a:lnTo>
                  <a:lnTo>
                    <a:pt x="372859" y="247586"/>
                  </a:lnTo>
                  <a:lnTo>
                    <a:pt x="321716" y="248996"/>
                  </a:lnTo>
                  <a:lnTo>
                    <a:pt x="274891" y="252412"/>
                  </a:lnTo>
                  <a:lnTo>
                    <a:pt x="228371" y="257975"/>
                  </a:lnTo>
                  <a:lnTo>
                    <a:pt x="182168" y="265734"/>
                  </a:lnTo>
                  <a:lnTo>
                    <a:pt x="136334" y="275742"/>
                  </a:lnTo>
                  <a:lnTo>
                    <a:pt x="90932" y="288036"/>
                  </a:lnTo>
                  <a:lnTo>
                    <a:pt x="56375" y="315506"/>
                  </a:lnTo>
                  <a:lnTo>
                    <a:pt x="49847" y="335978"/>
                  </a:lnTo>
                  <a:lnTo>
                    <a:pt x="51841" y="358381"/>
                  </a:lnTo>
                  <a:lnTo>
                    <a:pt x="62280" y="378193"/>
                  </a:lnTo>
                  <a:lnTo>
                    <a:pt x="78955" y="391579"/>
                  </a:lnTo>
                  <a:lnTo>
                    <a:pt x="99682" y="397662"/>
                  </a:lnTo>
                  <a:lnTo>
                    <a:pt x="122237" y="395490"/>
                  </a:lnTo>
                  <a:lnTo>
                    <a:pt x="172212" y="382447"/>
                  </a:lnTo>
                  <a:lnTo>
                    <a:pt x="222491" y="372541"/>
                  </a:lnTo>
                  <a:lnTo>
                    <a:pt x="273088" y="365658"/>
                  </a:lnTo>
                  <a:lnTo>
                    <a:pt x="324078" y="361632"/>
                  </a:lnTo>
                  <a:lnTo>
                    <a:pt x="375500" y="360311"/>
                  </a:lnTo>
                  <a:lnTo>
                    <a:pt x="412724" y="361035"/>
                  </a:lnTo>
                  <a:lnTo>
                    <a:pt x="486460" y="366496"/>
                  </a:lnTo>
                  <a:lnTo>
                    <a:pt x="570953" y="379196"/>
                  </a:lnTo>
                  <a:lnTo>
                    <a:pt x="618020" y="389547"/>
                  </a:lnTo>
                  <a:lnTo>
                    <a:pt x="664248" y="402234"/>
                  </a:lnTo>
                  <a:lnTo>
                    <a:pt x="709599" y="417410"/>
                  </a:lnTo>
                  <a:lnTo>
                    <a:pt x="754037" y="435229"/>
                  </a:lnTo>
                  <a:lnTo>
                    <a:pt x="797496" y="455853"/>
                  </a:lnTo>
                  <a:lnTo>
                    <a:pt x="839939" y="479425"/>
                  </a:lnTo>
                  <a:lnTo>
                    <a:pt x="847445" y="483260"/>
                  </a:lnTo>
                  <a:lnTo>
                    <a:pt x="855332" y="485902"/>
                  </a:lnTo>
                  <a:lnTo>
                    <a:pt x="863574" y="487273"/>
                  </a:lnTo>
                  <a:lnTo>
                    <a:pt x="872185" y="487260"/>
                  </a:lnTo>
                  <a:lnTo>
                    <a:pt x="890041" y="482612"/>
                  </a:lnTo>
                  <a:lnTo>
                    <a:pt x="904951" y="473468"/>
                  </a:lnTo>
                  <a:lnTo>
                    <a:pt x="916190" y="460489"/>
                  </a:lnTo>
                  <a:lnTo>
                    <a:pt x="923036" y="444309"/>
                  </a:lnTo>
                  <a:lnTo>
                    <a:pt x="924560" y="426326"/>
                  </a:lnTo>
                  <a:close/>
                </a:path>
                <a:path w="1026160" h="678814">
                  <a:moveTo>
                    <a:pt x="1025817" y="190169"/>
                  </a:moveTo>
                  <a:lnTo>
                    <a:pt x="1015530" y="163537"/>
                  </a:lnTo>
                  <a:lnTo>
                    <a:pt x="993432" y="142582"/>
                  </a:lnTo>
                  <a:lnTo>
                    <a:pt x="979627" y="134912"/>
                  </a:lnTo>
                  <a:lnTo>
                    <a:pt x="952550" y="119824"/>
                  </a:lnTo>
                  <a:lnTo>
                    <a:pt x="910691" y="99733"/>
                  </a:lnTo>
                  <a:lnTo>
                    <a:pt x="867905" y="82029"/>
                  </a:lnTo>
                  <a:lnTo>
                    <a:pt x="824306" y="66433"/>
                  </a:lnTo>
                  <a:lnTo>
                    <a:pt x="771652" y="50165"/>
                  </a:lnTo>
                  <a:lnTo>
                    <a:pt x="718693" y="36423"/>
                  </a:lnTo>
                  <a:lnTo>
                    <a:pt x="665543" y="25069"/>
                  </a:lnTo>
                  <a:lnTo>
                    <a:pt x="612355" y="16014"/>
                  </a:lnTo>
                  <a:lnTo>
                    <a:pt x="559244" y="9093"/>
                  </a:lnTo>
                  <a:lnTo>
                    <a:pt x="506387" y="4216"/>
                  </a:lnTo>
                  <a:lnTo>
                    <a:pt x="453885" y="1219"/>
                  </a:lnTo>
                  <a:lnTo>
                    <a:pt x="401891" y="0"/>
                  </a:lnTo>
                  <a:lnTo>
                    <a:pt x="352209" y="762"/>
                  </a:lnTo>
                  <a:lnTo>
                    <a:pt x="305206" y="3060"/>
                  </a:lnTo>
                  <a:lnTo>
                    <a:pt x="259854" y="7023"/>
                  </a:lnTo>
                  <a:lnTo>
                    <a:pt x="215163" y="12700"/>
                  </a:lnTo>
                  <a:lnTo>
                    <a:pt x="172783" y="18592"/>
                  </a:lnTo>
                  <a:lnTo>
                    <a:pt x="130797" y="26136"/>
                  </a:lnTo>
                  <a:lnTo>
                    <a:pt x="89179" y="35496"/>
                  </a:lnTo>
                  <a:lnTo>
                    <a:pt x="47929" y="46888"/>
                  </a:lnTo>
                  <a:lnTo>
                    <a:pt x="11137" y="73736"/>
                  </a:lnTo>
                  <a:lnTo>
                    <a:pt x="0" y="115239"/>
                  </a:lnTo>
                  <a:lnTo>
                    <a:pt x="10375" y="146075"/>
                  </a:lnTo>
                  <a:lnTo>
                    <a:pt x="30822" y="167220"/>
                  </a:lnTo>
                  <a:lnTo>
                    <a:pt x="58585" y="177025"/>
                  </a:lnTo>
                  <a:lnTo>
                    <a:pt x="90932" y="173837"/>
                  </a:lnTo>
                  <a:lnTo>
                    <a:pt x="128524" y="163347"/>
                  </a:lnTo>
                  <a:lnTo>
                    <a:pt x="166370" y="155041"/>
                  </a:lnTo>
                  <a:lnTo>
                    <a:pt x="204393" y="148564"/>
                  </a:lnTo>
                  <a:lnTo>
                    <a:pt x="242493" y="143522"/>
                  </a:lnTo>
                  <a:lnTo>
                    <a:pt x="296760" y="138214"/>
                  </a:lnTo>
                  <a:lnTo>
                    <a:pt x="351028" y="135369"/>
                  </a:lnTo>
                  <a:lnTo>
                    <a:pt x="405295" y="134912"/>
                  </a:lnTo>
                  <a:lnTo>
                    <a:pt x="459587" y="136728"/>
                  </a:lnTo>
                  <a:lnTo>
                    <a:pt x="509422" y="140258"/>
                  </a:lnTo>
                  <a:lnTo>
                    <a:pt x="559193" y="145262"/>
                  </a:lnTo>
                  <a:lnTo>
                    <a:pt x="608774" y="152095"/>
                  </a:lnTo>
                  <a:lnTo>
                    <a:pt x="658075" y="161137"/>
                  </a:lnTo>
                  <a:lnTo>
                    <a:pt x="705154" y="171831"/>
                  </a:lnTo>
                  <a:lnTo>
                    <a:pt x="751497" y="184531"/>
                  </a:lnTo>
                  <a:lnTo>
                    <a:pt x="797039" y="199453"/>
                  </a:lnTo>
                  <a:lnTo>
                    <a:pt x="841679" y="216827"/>
                  </a:lnTo>
                  <a:lnTo>
                    <a:pt x="885342" y="236867"/>
                  </a:lnTo>
                  <a:lnTo>
                    <a:pt x="927950" y="259753"/>
                  </a:lnTo>
                  <a:lnTo>
                    <a:pt x="949286" y="266801"/>
                  </a:lnTo>
                  <a:lnTo>
                    <a:pt x="971092" y="266344"/>
                  </a:lnTo>
                  <a:lnTo>
                    <a:pt x="991603" y="258914"/>
                  </a:lnTo>
                  <a:lnTo>
                    <a:pt x="1009103" y="245071"/>
                  </a:lnTo>
                  <a:lnTo>
                    <a:pt x="1023823" y="218630"/>
                  </a:lnTo>
                  <a:lnTo>
                    <a:pt x="1025817" y="19016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085272" y="1837285"/>
            <a:ext cx="1106805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0E3256"/>
                </a:solidFill>
                <a:latin typeface="Trebuchet MS"/>
                <a:cs typeface="Trebuchet MS"/>
              </a:rPr>
              <a:t>Текст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978985" y="4275512"/>
            <a:ext cx="1536700" cy="497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0" dirty="0">
                <a:solidFill>
                  <a:srgbClr val="0E3256"/>
                </a:solidFill>
                <a:latin typeface="Trebuchet MS"/>
                <a:cs typeface="Trebuchet MS"/>
              </a:rPr>
              <a:t>рисунок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1006" y="2242636"/>
            <a:ext cx="2567744" cy="2501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2824" y="2986452"/>
            <a:ext cx="6106795" cy="149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604" algn="just">
              <a:lnSpc>
                <a:spcPct val="109000"/>
              </a:lnSpc>
              <a:spcBef>
                <a:spcPts val="95"/>
              </a:spcBef>
            </a:pPr>
            <a:r>
              <a:rPr sz="2950" b="1" spc="-25" dirty="0">
                <a:solidFill>
                  <a:srgbClr val="0E3256"/>
                </a:solidFill>
                <a:latin typeface="Trebuchet MS"/>
                <a:cs typeface="Trebuchet MS"/>
              </a:rPr>
              <a:t>Необходимо</a:t>
            </a:r>
            <a:r>
              <a:rPr sz="2950" b="1" spc="-15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20" dirty="0">
                <a:solidFill>
                  <a:srgbClr val="0E3256"/>
                </a:solidFill>
                <a:latin typeface="Trebuchet MS"/>
                <a:cs typeface="Trebuchet MS"/>
              </a:rPr>
              <a:t>оценить</a:t>
            </a:r>
            <a:r>
              <a:rPr sz="2950" b="1" spc="-14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значимость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воздействия</a:t>
            </a:r>
            <a:r>
              <a:rPr sz="2950" b="1" spc="-10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музыки</a:t>
            </a:r>
            <a:r>
              <a:rPr sz="2950" b="1" spc="-9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на</a:t>
            </a:r>
            <a:r>
              <a:rPr sz="2950" b="1" spc="-90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человека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дать</a:t>
            </a:r>
            <a:r>
              <a:rPr sz="2950" b="1" spc="-114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dirty="0">
                <a:solidFill>
                  <a:srgbClr val="0E3256"/>
                </a:solidFill>
                <a:latin typeface="Trebuchet MS"/>
                <a:cs typeface="Trebuchet MS"/>
              </a:rPr>
              <a:t>краткий</a:t>
            </a:r>
            <a:r>
              <a:rPr sz="2950" b="1" spc="-114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95" dirty="0">
                <a:solidFill>
                  <a:srgbClr val="0E3256"/>
                </a:solidFill>
                <a:latin typeface="Trebuchet MS"/>
                <a:cs typeface="Trebuchet MS"/>
              </a:rPr>
              <a:t>или</a:t>
            </a:r>
            <a:r>
              <a:rPr sz="2950" b="1" spc="-114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20" dirty="0">
                <a:solidFill>
                  <a:srgbClr val="0E3256"/>
                </a:solidFill>
                <a:latin typeface="Trebuchet MS"/>
                <a:cs typeface="Trebuchet MS"/>
              </a:rPr>
              <a:t>полный</a:t>
            </a:r>
            <a:r>
              <a:rPr sz="2950" b="1" spc="-114" dirty="0">
                <a:solidFill>
                  <a:srgbClr val="0E3256"/>
                </a:solidFill>
                <a:latin typeface="Trebuchet MS"/>
                <a:cs typeface="Trebuchet MS"/>
              </a:rPr>
              <a:t> </a:t>
            </a:r>
            <a:r>
              <a:rPr sz="2950" b="1" spc="-10" dirty="0">
                <a:solidFill>
                  <a:srgbClr val="0E3256"/>
                </a:solidFill>
                <a:latin typeface="Trebuchet MS"/>
                <a:cs typeface="Trebuchet MS"/>
              </a:rPr>
              <a:t>ответ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3274" y="1983833"/>
            <a:ext cx="3207385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b="1" spc="-10" dirty="0">
                <a:solidFill>
                  <a:srgbClr val="0E3256"/>
                </a:solidFill>
                <a:latin typeface="Trebuchet MS"/>
                <a:cs typeface="Trebuchet MS"/>
              </a:rPr>
              <a:t>1.Музыкотерапия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2567" y="5929109"/>
            <a:ext cx="0" cy="854075"/>
          </a:xfrm>
          <a:custGeom>
            <a:avLst/>
            <a:gdLst/>
            <a:ahLst/>
            <a:cxnLst/>
            <a:rect l="l" t="t" r="r" b="b"/>
            <a:pathLst>
              <a:path h="854075">
                <a:moveTo>
                  <a:pt x="0" y="0"/>
                </a:moveTo>
                <a:lnTo>
                  <a:pt x="0" y="853884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2567" y="773506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5">
                <a:moveTo>
                  <a:pt x="0" y="0"/>
                </a:moveTo>
                <a:lnTo>
                  <a:pt x="0" y="1874735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05033" y="2746089"/>
            <a:ext cx="296164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75"/>
              </a:lnSpc>
            </a:pPr>
            <a:r>
              <a:rPr sz="2400" b="1" spc="-25" dirty="0">
                <a:latin typeface="Trebuchet MS"/>
                <a:cs typeface="Trebuchet MS"/>
              </a:rPr>
              <a:t>Влияние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dirty="0" err="1">
                <a:latin typeface="Trebuchet MS"/>
                <a:cs typeface="Trebuchet MS"/>
              </a:rPr>
              <a:t>на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endParaRPr lang="ru-RU" sz="2400" b="1" spc="-90" dirty="0" smtClean="0">
              <a:latin typeface="Trebuchet MS"/>
              <a:cs typeface="Trebuchet MS"/>
            </a:endParaRPr>
          </a:p>
          <a:p>
            <a:pPr algn="ctr">
              <a:lnSpc>
                <a:spcPts val="1775"/>
              </a:lnSpc>
            </a:pPr>
            <a:r>
              <a:rPr sz="2400" b="1" dirty="0" err="1" smtClean="0">
                <a:latin typeface="Trebuchet MS"/>
                <a:cs typeface="Trebuchet MS"/>
              </a:rPr>
              <a:t>организм</a:t>
            </a:r>
            <a:r>
              <a:rPr sz="2400" b="1" spc="-90" dirty="0" smtClean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человека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0604" y="2913401"/>
            <a:ext cx="3122930" cy="2735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775"/>
              </a:lnSpc>
            </a:pPr>
            <a:r>
              <a:rPr sz="2400" b="1" dirty="0">
                <a:latin typeface="Trebuchet MS"/>
                <a:cs typeface="Trebuchet MS"/>
              </a:rPr>
              <a:t>Муз.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произведения</a:t>
            </a:r>
            <a:endParaRPr sz="2400" dirty="0">
              <a:latin typeface="Trebuchet MS"/>
              <a:cs typeface="Trebuchet MS"/>
            </a:endParaRPr>
          </a:p>
          <a:p>
            <a:pPr marL="44450" marR="37465" algn="ctr">
              <a:lnSpc>
                <a:spcPct val="280400"/>
              </a:lnSpc>
              <a:spcBef>
                <a:spcPts val="145"/>
              </a:spcBef>
            </a:pPr>
            <a:r>
              <a:rPr sz="1850" dirty="0">
                <a:latin typeface="Trebuchet MS"/>
                <a:cs typeface="Trebuchet MS"/>
              </a:rPr>
              <a:t>С.Рахманинов</a:t>
            </a:r>
            <a:r>
              <a:rPr sz="1850" spc="26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Концерт</a:t>
            </a:r>
            <a:r>
              <a:rPr sz="1850" spc="270" dirty="0">
                <a:latin typeface="Trebuchet MS"/>
                <a:cs typeface="Trebuchet MS"/>
              </a:rPr>
              <a:t> </a:t>
            </a:r>
            <a:r>
              <a:rPr sz="1850" spc="120" dirty="0">
                <a:latin typeface="Trebuchet MS"/>
                <a:cs typeface="Trebuchet MS"/>
              </a:rPr>
              <a:t>№2 </a:t>
            </a:r>
            <a:r>
              <a:rPr sz="1850" dirty="0">
                <a:latin typeface="Trebuchet MS"/>
                <a:cs typeface="Trebuchet MS"/>
              </a:rPr>
              <a:t>Ф.Шуберт</a:t>
            </a:r>
            <a:r>
              <a:rPr sz="1850" spc="-3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"Аве</a:t>
            </a:r>
            <a:r>
              <a:rPr sz="1850" spc="-30" dirty="0">
                <a:latin typeface="Trebuchet MS"/>
                <a:cs typeface="Trebuchet MS"/>
              </a:rPr>
              <a:t> </a:t>
            </a:r>
            <a:r>
              <a:rPr sz="1850" spc="45" dirty="0">
                <a:latin typeface="Trebuchet MS"/>
                <a:cs typeface="Trebuchet MS"/>
              </a:rPr>
              <a:t>Мария"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850" dirty="0">
                <a:latin typeface="Trebuchet MS"/>
                <a:cs typeface="Trebuchet MS"/>
              </a:rPr>
              <a:t>Л.Бетховен</a:t>
            </a:r>
            <a:r>
              <a:rPr sz="1850" spc="8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"Лунная</a:t>
            </a:r>
            <a:r>
              <a:rPr sz="1850" spc="8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соната"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45039" y="1528325"/>
            <a:ext cx="3316604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dirty="0">
                <a:solidFill>
                  <a:srgbClr val="497DAF"/>
                </a:solidFill>
              </a:rPr>
              <a:t>Пассивная</a:t>
            </a:r>
            <a:r>
              <a:rPr sz="3050" spc="-200" dirty="0">
                <a:solidFill>
                  <a:srgbClr val="497DAF"/>
                </a:solidFill>
              </a:rPr>
              <a:t> </a:t>
            </a:r>
            <a:r>
              <a:rPr sz="3050" spc="-10" dirty="0">
                <a:solidFill>
                  <a:srgbClr val="497DAF"/>
                </a:solidFill>
              </a:rPr>
              <a:t>форма</a:t>
            </a:r>
            <a:endParaRPr sz="3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2567" y="6078689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303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2567" y="773506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5">
                <a:moveTo>
                  <a:pt x="0" y="0"/>
                </a:moveTo>
                <a:lnTo>
                  <a:pt x="0" y="1874735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0604" y="2913401"/>
            <a:ext cx="3122930" cy="285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775"/>
              </a:lnSpc>
            </a:pPr>
            <a:r>
              <a:rPr sz="2400" b="1" dirty="0">
                <a:latin typeface="Trebuchet MS"/>
                <a:cs typeface="Trebuchet MS"/>
              </a:rPr>
              <a:t>Муз.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произведения</a:t>
            </a:r>
            <a:endParaRPr sz="2400" dirty="0">
              <a:latin typeface="Trebuchet MS"/>
              <a:cs typeface="Trebuchet MS"/>
            </a:endParaRPr>
          </a:p>
          <a:p>
            <a:pPr indent="-1270" algn="ctr">
              <a:lnSpc>
                <a:spcPct val="306200"/>
              </a:lnSpc>
              <a:spcBef>
                <a:spcPts val="190"/>
              </a:spcBef>
            </a:pPr>
            <a:r>
              <a:rPr sz="1850" dirty="0">
                <a:latin typeface="Trebuchet MS"/>
                <a:cs typeface="Trebuchet MS"/>
              </a:rPr>
              <a:t>С.Рахманинов</a:t>
            </a:r>
            <a:r>
              <a:rPr sz="1850" spc="26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Концерт</a:t>
            </a:r>
            <a:r>
              <a:rPr sz="1850" spc="270" dirty="0">
                <a:latin typeface="Trebuchet MS"/>
                <a:cs typeface="Trebuchet MS"/>
              </a:rPr>
              <a:t> </a:t>
            </a:r>
            <a:r>
              <a:rPr sz="1850" spc="120" dirty="0">
                <a:latin typeface="Trebuchet MS"/>
                <a:cs typeface="Trebuchet MS"/>
              </a:rPr>
              <a:t>№2 </a:t>
            </a:r>
            <a:r>
              <a:rPr sz="1850" dirty="0">
                <a:latin typeface="Trebuchet MS"/>
                <a:cs typeface="Trebuchet MS"/>
              </a:rPr>
              <a:t>Ф.Шуберт</a:t>
            </a:r>
            <a:r>
              <a:rPr sz="1850" spc="-3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"Аве</a:t>
            </a:r>
            <a:r>
              <a:rPr sz="1850" spc="-30" dirty="0">
                <a:latin typeface="Trebuchet MS"/>
                <a:cs typeface="Trebuchet MS"/>
              </a:rPr>
              <a:t> </a:t>
            </a:r>
            <a:r>
              <a:rPr sz="1850" spc="45" dirty="0">
                <a:latin typeface="Trebuchet MS"/>
                <a:cs typeface="Trebuchet MS"/>
              </a:rPr>
              <a:t>Мария" </a:t>
            </a:r>
            <a:r>
              <a:rPr sz="1850" dirty="0">
                <a:latin typeface="Trebuchet MS"/>
                <a:cs typeface="Trebuchet MS"/>
              </a:rPr>
              <a:t>Л.Бетховен</a:t>
            </a:r>
            <a:r>
              <a:rPr sz="1850" spc="8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"Лунная</a:t>
            </a:r>
            <a:r>
              <a:rPr sz="1850" spc="8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соната"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839" y="2715005"/>
            <a:ext cx="2973705" cy="3302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75"/>
              </a:lnSpc>
            </a:pPr>
            <a:r>
              <a:rPr sz="2400" b="1" spc="-25" dirty="0" err="1">
                <a:latin typeface="Trebuchet MS"/>
                <a:cs typeface="Trebuchet MS"/>
              </a:rPr>
              <a:t>Влияние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dirty="0" err="1" smtClean="0">
                <a:latin typeface="Trebuchet MS"/>
                <a:cs typeface="Trebuchet MS"/>
              </a:rPr>
              <a:t>на</a:t>
            </a:r>
            <a:endParaRPr lang="ru-RU" sz="2400" b="1" spc="-90" dirty="0">
              <a:latin typeface="Trebuchet MS"/>
              <a:cs typeface="Trebuchet MS"/>
            </a:endParaRPr>
          </a:p>
          <a:p>
            <a:pPr algn="ctr">
              <a:lnSpc>
                <a:spcPts val="1775"/>
              </a:lnSpc>
            </a:pPr>
            <a:r>
              <a:rPr sz="2400" b="1" dirty="0" err="1" smtClean="0">
                <a:latin typeface="Trebuchet MS"/>
                <a:cs typeface="Trebuchet MS"/>
              </a:rPr>
              <a:t>организм</a:t>
            </a:r>
            <a:r>
              <a:rPr sz="2400" b="1" spc="-90" dirty="0" smtClean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человека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Trebuchet MS"/>
              <a:cs typeface="Trebuchet MS"/>
            </a:endParaRPr>
          </a:p>
          <a:p>
            <a:pPr marL="356235" marR="346710" indent="-1905" algn="ctr">
              <a:lnSpc>
                <a:spcPct val="116500"/>
              </a:lnSpc>
            </a:pPr>
            <a:r>
              <a:rPr sz="1850" dirty="0">
                <a:solidFill>
                  <a:srgbClr val="497DAF"/>
                </a:solidFill>
                <a:latin typeface="Trebuchet MS"/>
                <a:cs typeface="Trebuchet MS"/>
              </a:rPr>
              <a:t>От</a:t>
            </a:r>
            <a:r>
              <a:rPr sz="1850" spc="-45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50" spc="50" dirty="0">
                <a:solidFill>
                  <a:srgbClr val="497DAF"/>
                </a:solidFill>
                <a:latin typeface="Trebuchet MS"/>
                <a:cs typeface="Trebuchet MS"/>
              </a:rPr>
              <a:t>неврозов</a:t>
            </a:r>
            <a:r>
              <a:rPr sz="1850" spc="-45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50" spc="-50" dirty="0">
                <a:solidFill>
                  <a:srgbClr val="497DAF"/>
                </a:solidFill>
                <a:latin typeface="Trebuchet MS"/>
                <a:cs typeface="Trebuchet MS"/>
              </a:rPr>
              <a:t>и </a:t>
            </a:r>
            <a:r>
              <a:rPr sz="1850" spc="-10" dirty="0">
                <a:solidFill>
                  <a:srgbClr val="497DAF"/>
                </a:solidFill>
                <a:latin typeface="Trebuchet MS"/>
                <a:cs typeface="Trebuchet MS"/>
              </a:rPr>
              <a:t>раздражительности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50" spc="60" dirty="0">
                <a:solidFill>
                  <a:srgbClr val="497DAF"/>
                </a:solidFill>
                <a:latin typeface="Trebuchet MS"/>
                <a:cs typeface="Trebuchet MS"/>
              </a:rPr>
              <a:t>Для</a:t>
            </a:r>
            <a:r>
              <a:rPr sz="1850" spc="-20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497DAF"/>
                </a:solidFill>
                <a:latin typeface="Trebuchet MS"/>
                <a:cs typeface="Trebuchet MS"/>
              </a:rPr>
              <a:t>общего</a:t>
            </a:r>
            <a:r>
              <a:rPr sz="1850" spc="-15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497DAF"/>
                </a:solidFill>
                <a:latin typeface="Trebuchet MS"/>
                <a:cs typeface="Trebuchet MS"/>
              </a:rPr>
              <a:t>успокоения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Trebuchet MS"/>
              <a:cs typeface="Trebuchet MS"/>
            </a:endParaRPr>
          </a:p>
          <a:p>
            <a:pPr algn="ctr">
              <a:lnSpc>
                <a:spcPct val="116500"/>
              </a:lnSpc>
              <a:spcBef>
                <a:spcPts val="5"/>
              </a:spcBef>
            </a:pPr>
            <a:r>
              <a:rPr sz="1850" spc="60" dirty="0">
                <a:solidFill>
                  <a:srgbClr val="497DAF"/>
                </a:solidFill>
                <a:latin typeface="Trebuchet MS"/>
                <a:cs typeface="Trebuchet MS"/>
              </a:rPr>
              <a:t>Для</a:t>
            </a:r>
            <a:r>
              <a:rPr sz="1850" spc="80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497DAF"/>
                </a:solidFill>
                <a:latin typeface="Trebuchet MS"/>
                <a:cs typeface="Trebuchet MS"/>
              </a:rPr>
              <a:t>поднятия</a:t>
            </a:r>
            <a:r>
              <a:rPr sz="1850" spc="85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497DAF"/>
                </a:solidFill>
                <a:latin typeface="Trebuchet MS"/>
                <a:cs typeface="Trebuchet MS"/>
              </a:rPr>
              <a:t>жизненного тонуса</a:t>
            </a:r>
            <a:endParaRPr sz="185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933" y="918673"/>
            <a:ext cx="1503422" cy="1651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71206" y="1479438"/>
            <a:ext cx="3316604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dirty="0">
                <a:solidFill>
                  <a:srgbClr val="497DAF"/>
                </a:solidFill>
              </a:rPr>
              <a:t>Пассивная</a:t>
            </a:r>
            <a:r>
              <a:rPr sz="3050" spc="-200" dirty="0">
                <a:solidFill>
                  <a:srgbClr val="497DAF"/>
                </a:solidFill>
              </a:rPr>
              <a:t> </a:t>
            </a:r>
            <a:r>
              <a:rPr sz="3050" spc="-10" dirty="0">
                <a:solidFill>
                  <a:srgbClr val="497DAF"/>
                </a:solidFill>
              </a:rPr>
              <a:t>форма</a:t>
            </a:r>
            <a:endParaRPr sz="30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2567" y="6223647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4">
                <a:moveTo>
                  <a:pt x="0" y="0"/>
                </a:moveTo>
                <a:lnTo>
                  <a:pt x="0" y="559346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2567" y="773506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5">
                <a:moveTo>
                  <a:pt x="0" y="0"/>
                </a:moveTo>
                <a:lnTo>
                  <a:pt x="0" y="1874735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7252" y="2913401"/>
            <a:ext cx="478864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75"/>
              </a:lnSpc>
            </a:pPr>
            <a:r>
              <a:rPr sz="2400" b="1" spc="-25" dirty="0">
                <a:latin typeface="Trebuchet MS"/>
                <a:cs typeface="Trebuchet MS"/>
              </a:rPr>
              <a:t>Влияние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dirty="0" err="1">
                <a:latin typeface="Trebuchet MS"/>
                <a:cs typeface="Trebuchet MS"/>
              </a:rPr>
              <a:t>на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endParaRPr lang="ru-RU" sz="2400" b="1" spc="-90" dirty="0" smtClean="0">
              <a:latin typeface="Trebuchet MS"/>
              <a:cs typeface="Trebuchet MS"/>
            </a:endParaRPr>
          </a:p>
          <a:p>
            <a:pPr algn="ctr">
              <a:lnSpc>
                <a:spcPts val="1775"/>
              </a:lnSpc>
            </a:pPr>
            <a:r>
              <a:rPr sz="2400" b="1" dirty="0" err="1" smtClean="0">
                <a:latin typeface="Trebuchet MS"/>
                <a:cs typeface="Trebuchet MS"/>
              </a:rPr>
              <a:t>организм</a:t>
            </a:r>
            <a:r>
              <a:rPr sz="2400" b="1" spc="-90" dirty="0" smtClean="0">
                <a:latin typeface="Trebuchet MS"/>
                <a:cs typeface="Trebuchet MS"/>
              </a:rPr>
              <a:t> </a:t>
            </a:r>
            <a:r>
              <a:rPr sz="2400" b="1" spc="-10" dirty="0" err="1" smtClean="0">
                <a:latin typeface="Trebuchet MS"/>
                <a:cs typeface="Trebuchet MS"/>
              </a:rPr>
              <a:t>человека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783" y="2913401"/>
            <a:ext cx="2881630" cy="3214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775"/>
              </a:lnSpc>
            </a:pPr>
            <a:r>
              <a:rPr sz="2400" b="1" dirty="0">
                <a:latin typeface="Trebuchet MS"/>
                <a:cs typeface="Trebuchet MS"/>
              </a:rPr>
              <a:t>Муз.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произведения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Trebuchet MS"/>
              <a:cs typeface="Trebuchet MS"/>
            </a:endParaRPr>
          </a:p>
          <a:p>
            <a:pPr marL="31750" marR="24130" algn="ctr">
              <a:lnSpc>
                <a:spcPct val="116500"/>
              </a:lnSpc>
            </a:pPr>
            <a:r>
              <a:rPr sz="1850" spc="50" dirty="0">
                <a:latin typeface="Trebuchet MS"/>
                <a:cs typeface="Trebuchet MS"/>
              </a:rPr>
              <a:t>Скороговорка</a:t>
            </a:r>
            <a:r>
              <a:rPr sz="1850" spc="-4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"От</a:t>
            </a:r>
            <a:r>
              <a:rPr sz="1850" spc="-40" dirty="0">
                <a:latin typeface="Trebuchet MS"/>
                <a:cs typeface="Trebuchet MS"/>
              </a:rPr>
              <a:t> </a:t>
            </a:r>
            <a:r>
              <a:rPr sz="1850" spc="50" dirty="0">
                <a:latin typeface="Trebuchet MS"/>
                <a:cs typeface="Trebuchet MS"/>
              </a:rPr>
              <a:t>топота копыт"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rebuchet MS"/>
              <a:cs typeface="Trebuchet MS"/>
            </a:endParaRPr>
          </a:p>
          <a:p>
            <a:pPr algn="ctr">
              <a:lnSpc>
                <a:spcPct val="116500"/>
              </a:lnSpc>
              <a:spcBef>
                <a:spcPts val="5"/>
              </a:spcBef>
            </a:pPr>
            <a:r>
              <a:rPr sz="1850" spc="60" dirty="0">
                <a:latin typeface="Trebuchet MS"/>
                <a:cs typeface="Trebuchet MS"/>
              </a:rPr>
              <a:t>Распевка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</a:t>
            </a:r>
            <a:r>
              <a:rPr sz="1850" spc="-85" dirty="0">
                <a:latin typeface="Trebuchet MS"/>
                <a:cs typeface="Trebuchet MS"/>
              </a:rPr>
              <a:t> </a:t>
            </a:r>
            <a:r>
              <a:rPr sz="1850" spc="75" dirty="0">
                <a:latin typeface="Trebuchet MS"/>
                <a:cs typeface="Trebuchet MS"/>
              </a:rPr>
              <a:t>Я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90" dirty="0">
                <a:latin typeface="Trebuchet MS"/>
                <a:cs typeface="Trebuchet MS"/>
              </a:rPr>
              <a:t>пою</a:t>
            </a:r>
            <a:r>
              <a:rPr sz="1850" spc="-340" dirty="0">
                <a:latin typeface="Trebuchet MS"/>
                <a:cs typeface="Trebuchet MS"/>
              </a:rPr>
              <a:t>,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хорошо </a:t>
            </a:r>
            <a:r>
              <a:rPr sz="1850" spc="45" dirty="0">
                <a:latin typeface="Trebuchet MS"/>
                <a:cs typeface="Trebuchet MS"/>
              </a:rPr>
              <a:t>пою"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2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50" dirty="0">
                <a:latin typeface="Trebuchet MS"/>
                <a:cs typeface="Trebuchet MS"/>
              </a:rPr>
              <a:t>Упражнение</a:t>
            </a:r>
            <a:r>
              <a:rPr sz="1850" spc="8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на</a:t>
            </a:r>
            <a:r>
              <a:rPr sz="1850" spc="8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дыхание</a:t>
            </a:r>
            <a:endParaRPr sz="1850" dirty="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365"/>
              </a:spcBef>
            </a:pPr>
            <a:r>
              <a:rPr sz="1850" spc="-10" dirty="0">
                <a:latin typeface="Trebuchet MS"/>
                <a:cs typeface="Trebuchet MS"/>
              </a:rPr>
              <a:t>"Свеча"</a:t>
            </a:r>
            <a:endParaRPr sz="185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589" y="1064463"/>
            <a:ext cx="1814207" cy="14605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55769" y="1551076"/>
            <a:ext cx="310578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dirty="0">
                <a:solidFill>
                  <a:srgbClr val="497DAF"/>
                </a:solidFill>
              </a:rPr>
              <a:t>Активная</a:t>
            </a:r>
            <a:r>
              <a:rPr sz="3050" spc="-65" dirty="0">
                <a:solidFill>
                  <a:srgbClr val="497DAF"/>
                </a:solidFill>
              </a:rPr>
              <a:t> </a:t>
            </a:r>
            <a:r>
              <a:rPr sz="3050" spc="-20" dirty="0">
                <a:solidFill>
                  <a:srgbClr val="497DAF"/>
                </a:solidFill>
              </a:rPr>
              <a:t>форма</a:t>
            </a:r>
            <a:endParaRPr sz="3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2567" y="6223647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4">
                <a:moveTo>
                  <a:pt x="0" y="0"/>
                </a:moveTo>
                <a:lnTo>
                  <a:pt x="0" y="559346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2567" y="773506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5">
                <a:moveTo>
                  <a:pt x="0" y="0"/>
                </a:moveTo>
                <a:lnTo>
                  <a:pt x="0" y="1874735"/>
                </a:lnTo>
              </a:path>
            </a:pathLst>
          </a:custGeom>
          <a:ln w="5569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0783" y="2913405"/>
            <a:ext cx="2881630" cy="3214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775"/>
              </a:lnSpc>
            </a:pPr>
            <a:r>
              <a:rPr sz="2400" b="1" dirty="0">
                <a:latin typeface="Trebuchet MS"/>
                <a:cs typeface="Trebuchet MS"/>
              </a:rPr>
              <a:t>Муз.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произведения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Trebuchet MS"/>
              <a:cs typeface="Trebuchet MS"/>
            </a:endParaRPr>
          </a:p>
          <a:p>
            <a:pPr marL="31750" marR="24130" algn="ctr">
              <a:lnSpc>
                <a:spcPct val="116500"/>
              </a:lnSpc>
            </a:pPr>
            <a:r>
              <a:rPr sz="1850" spc="50" dirty="0">
                <a:latin typeface="Trebuchet MS"/>
                <a:cs typeface="Trebuchet MS"/>
              </a:rPr>
              <a:t>Скороговорка</a:t>
            </a:r>
            <a:r>
              <a:rPr sz="1850" spc="-45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"От</a:t>
            </a:r>
            <a:r>
              <a:rPr sz="1850" spc="-40" dirty="0">
                <a:latin typeface="Trebuchet MS"/>
                <a:cs typeface="Trebuchet MS"/>
              </a:rPr>
              <a:t> </a:t>
            </a:r>
            <a:r>
              <a:rPr sz="1850" spc="50" dirty="0">
                <a:latin typeface="Trebuchet MS"/>
                <a:cs typeface="Trebuchet MS"/>
              </a:rPr>
              <a:t>топота копыт"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rebuchet MS"/>
              <a:cs typeface="Trebuchet MS"/>
            </a:endParaRPr>
          </a:p>
          <a:p>
            <a:pPr algn="ctr">
              <a:lnSpc>
                <a:spcPct val="116500"/>
              </a:lnSpc>
              <a:spcBef>
                <a:spcPts val="5"/>
              </a:spcBef>
            </a:pPr>
            <a:r>
              <a:rPr sz="1850" spc="60" dirty="0">
                <a:latin typeface="Trebuchet MS"/>
                <a:cs typeface="Trebuchet MS"/>
              </a:rPr>
              <a:t>Распевка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"</a:t>
            </a:r>
            <a:r>
              <a:rPr sz="1850" spc="-85" dirty="0">
                <a:latin typeface="Trebuchet MS"/>
                <a:cs typeface="Trebuchet MS"/>
              </a:rPr>
              <a:t> </a:t>
            </a:r>
            <a:r>
              <a:rPr sz="1850" spc="75" dirty="0">
                <a:latin typeface="Trebuchet MS"/>
                <a:cs typeface="Trebuchet MS"/>
              </a:rPr>
              <a:t>Я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90" dirty="0">
                <a:latin typeface="Trebuchet MS"/>
                <a:cs typeface="Trebuchet MS"/>
              </a:rPr>
              <a:t>пою</a:t>
            </a:r>
            <a:r>
              <a:rPr sz="1850" spc="-340" dirty="0">
                <a:latin typeface="Trebuchet MS"/>
                <a:cs typeface="Trebuchet MS"/>
              </a:rPr>
              <a:t>,</a:t>
            </a:r>
            <a:r>
              <a:rPr sz="1850" spc="-90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хорошо </a:t>
            </a:r>
            <a:r>
              <a:rPr sz="1850" spc="45" dirty="0">
                <a:latin typeface="Trebuchet MS"/>
                <a:cs typeface="Trebuchet MS"/>
              </a:rPr>
              <a:t>пою"</a:t>
            </a:r>
            <a:endParaRPr sz="18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2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50" dirty="0">
                <a:latin typeface="Trebuchet MS"/>
                <a:cs typeface="Trebuchet MS"/>
              </a:rPr>
              <a:t>Упражнение</a:t>
            </a:r>
            <a:r>
              <a:rPr sz="1850" spc="80" dirty="0">
                <a:latin typeface="Trebuchet MS"/>
                <a:cs typeface="Trebuchet MS"/>
              </a:rPr>
              <a:t> </a:t>
            </a:r>
            <a:r>
              <a:rPr sz="1850" dirty="0">
                <a:latin typeface="Trebuchet MS"/>
                <a:cs typeface="Trebuchet MS"/>
              </a:rPr>
              <a:t>на</a:t>
            </a:r>
            <a:r>
              <a:rPr sz="1850" spc="85" dirty="0">
                <a:latin typeface="Trebuchet MS"/>
                <a:cs typeface="Trebuchet MS"/>
              </a:rPr>
              <a:t> </a:t>
            </a:r>
            <a:r>
              <a:rPr sz="1850" spc="-10" dirty="0">
                <a:latin typeface="Trebuchet MS"/>
                <a:cs typeface="Trebuchet MS"/>
              </a:rPr>
              <a:t>дыхание</a:t>
            </a:r>
            <a:endParaRPr sz="1850" dirty="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365"/>
              </a:spcBef>
            </a:pPr>
            <a:r>
              <a:rPr sz="1850" spc="-10" dirty="0">
                <a:latin typeface="Trebuchet MS"/>
                <a:cs typeface="Trebuchet MS"/>
              </a:rPr>
              <a:t>"Свеча"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2545" y="2818335"/>
            <a:ext cx="3050540" cy="3423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75"/>
              </a:lnSpc>
            </a:pPr>
            <a:r>
              <a:rPr sz="2400" b="1" spc="-25" dirty="0">
                <a:latin typeface="Trebuchet MS"/>
                <a:cs typeface="Trebuchet MS"/>
              </a:rPr>
              <a:t>Влияние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на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организм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человека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 dirty="0">
              <a:latin typeface="Trebuchet MS"/>
              <a:cs typeface="Trebuchet MS"/>
            </a:endParaRPr>
          </a:p>
          <a:p>
            <a:pPr marL="366395" marR="359410" algn="ctr">
              <a:lnSpc>
                <a:spcPct val="115700"/>
              </a:lnSpc>
              <a:spcBef>
                <a:spcPts val="1070"/>
              </a:spcBef>
            </a:pPr>
            <a:r>
              <a:rPr sz="1800" dirty="0">
                <a:solidFill>
                  <a:srgbClr val="497DAF"/>
                </a:solidFill>
                <a:latin typeface="Trebuchet MS"/>
                <a:cs typeface="Trebuchet MS"/>
              </a:rPr>
              <a:t>Заряжает</a:t>
            </a:r>
            <a:r>
              <a:rPr sz="1800" spc="254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97DAF"/>
                </a:solidFill>
                <a:latin typeface="Trebuchet MS"/>
                <a:cs typeface="Trebuchet MS"/>
              </a:rPr>
              <a:t>жизненной энергией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rebuchet MS"/>
              <a:cs typeface="Trebuchet MS"/>
            </a:endParaRPr>
          </a:p>
          <a:p>
            <a:pPr algn="ctr">
              <a:lnSpc>
                <a:spcPct val="115700"/>
              </a:lnSpc>
              <a:spcBef>
                <a:spcPts val="5"/>
              </a:spcBef>
            </a:pPr>
            <a:r>
              <a:rPr sz="1800" dirty="0">
                <a:solidFill>
                  <a:srgbClr val="497DAF"/>
                </a:solidFill>
                <a:latin typeface="Trebuchet MS"/>
                <a:cs typeface="Trebuchet MS"/>
              </a:rPr>
              <a:t>Заряжает</a:t>
            </a:r>
            <a:r>
              <a:rPr sz="1800" spc="254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97DAF"/>
                </a:solidFill>
                <a:latin typeface="Trebuchet MS"/>
                <a:cs typeface="Trebuchet MS"/>
              </a:rPr>
              <a:t>положительными </a:t>
            </a:r>
            <a:r>
              <a:rPr sz="1800" spc="45" dirty="0">
                <a:solidFill>
                  <a:srgbClr val="497DAF"/>
                </a:solidFill>
                <a:latin typeface="Trebuchet MS"/>
                <a:cs typeface="Trebuchet MS"/>
              </a:rPr>
              <a:t>эмоциями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rebuchet MS"/>
              <a:cs typeface="Trebuchet MS"/>
            </a:endParaRPr>
          </a:p>
          <a:p>
            <a:pPr marL="72390" marR="66040" algn="ctr">
              <a:lnSpc>
                <a:spcPct val="115700"/>
              </a:lnSpc>
            </a:pPr>
            <a:r>
              <a:rPr sz="1800" dirty="0">
                <a:solidFill>
                  <a:srgbClr val="497DAF"/>
                </a:solidFill>
                <a:latin typeface="Trebuchet MS"/>
                <a:cs typeface="Trebuchet MS"/>
              </a:rPr>
              <a:t>Расслабляет</a:t>
            </a:r>
            <a:r>
              <a:rPr sz="1800" spc="135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97DAF"/>
                </a:solidFill>
                <a:latin typeface="Trebuchet MS"/>
                <a:cs typeface="Trebuchet MS"/>
              </a:rPr>
              <a:t>и</a:t>
            </a:r>
            <a:r>
              <a:rPr sz="1800" spc="150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97DAF"/>
                </a:solidFill>
                <a:latin typeface="Trebuchet MS"/>
                <a:cs typeface="Trebuchet MS"/>
              </a:rPr>
              <a:t>прибавляет </a:t>
            </a:r>
            <a:r>
              <a:rPr sz="1800" spc="50" dirty="0">
                <a:solidFill>
                  <a:srgbClr val="497DAF"/>
                </a:solidFill>
                <a:latin typeface="Trebuchet MS"/>
                <a:cs typeface="Trebuchet MS"/>
              </a:rPr>
              <a:t>заряд</a:t>
            </a:r>
            <a:r>
              <a:rPr sz="1800" spc="-90" dirty="0">
                <a:solidFill>
                  <a:srgbClr val="497DA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97DAF"/>
                </a:solidFill>
                <a:latin typeface="Trebuchet MS"/>
                <a:cs typeface="Trebuchet MS"/>
              </a:rPr>
              <a:t>энергии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31" y="992886"/>
            <a:ext cx="1814207" cy="14604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76243" y="1479442"/>
            <a:ext cx="3105785" cy="491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50" dirty="0">
                <a:solidFill>
                  <a:srgbClr val="497DAF"/>
                </a:solidFill>
              </a:rPr>
              <a:t>Активная</a:t>
            </a:r>
            <a:r>
              <a:rPr sz="3050" spc="-65" dirty="0">
                <a:solidFill>
                  <a:srgbClr val="497DAF"/>
                </a:solidFill>
              </a:rPr>
              <a:t> </a:t>
            </a:r>
            <a:r>
              <a:rPr sz="3050" spc="-20" dirty="0">
                <a:solidFill>
                  <a:srgbClr val="497DAF"/>
                </a:solidFill>
              </a:rPr>
              <a:t>форма</a:t>
            </a:r>
            <a:endParaRPr sz="3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325</Words>
  <Application>Microsoft Office PowerPoint</Application>
  <PresentationFormat>Произвольный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Gulim</vt:lpstr>
      <vt:lpstr>Calibri</vt:lpstr>
      <vt:lpstr>Trebuchet MS</vt:lpstr>
      <vt:lpstr>Courier New</vt:lpstr>
      <vt:lpstr>Office Theme</vt:lpstr>
      <vt:lpstr>Компетентностно- ориентированные задания на уроках музыки</vt:lpstr>
      <vt:lpstr>Функциональная грамотность</vt:lpstr>
      <vt:lpstr>Презентация PowerPoint</vt:lpstr>
      <vt:lpstr>график</vt:lpstr>
      <vt:lpstr>Презентация PowerPoint</vt:lpstr>
      <vt:lpstr>Пассивная форма</vt:lpstr>
      <vt:lpstr>Пассивная форма</vt:lpstr>
      <vt:lpstr>Активная форма</vt:lpstr>
      <vt:lpstr>Активная форма</vt:lpstr>
      <vt:lpstr>Презентация PowerPoint</vt:lpstr>
      <vt:lpstr>Схема</vt:lpstr>
      <vt:lpstr>Презентация PowerPoint</vt:lpstr>
      <vt:lpstr>Классификация</vt:lpstr>
      <vt:lpstr>Презентация PowerPoint</vt:lpstr>
      <vt:lpstr>Систематизация</vt:lpstr>
      <vt:lpstr>Презентация PowerPoint</vt:lpstr>
      <vt:lpstr>Последовательность</vt:lpstr>
      <vt:lpstr>Презентация PowerPoint</vt:lpstr>
      <vt:lpstr>Выбор линий и цвета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Компетентностно- ориентированные задания на уроках музыки</dc:title>
  <cp:lastModifiedBy>1111</cp:lastModifiedBy>
  <cp:revision>2</cp:revision>
  <dcterms:created xsi:type="dcterms:W3CDTF">2022-02-10T03:31:41Z</dcterms:created>
  <dcterms:modified xsi:type="dcterms:W3CDTF">2022-02-16T07:25:53Z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LastSaved">
    <vt:filetime>2022-02-16T00:00:00Z</vt:filetime>
  </property>
</Properties>
</file>