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37"/>
  </p:handoutMasterIdLst>
  <p:sldIdLst>
    <p:sldId id="286" r:id="rId2"/>
    <p:sldId id="299" r:id="rId3"/>
    <p:sldId id="300" r:id="rId4"/>
    <p:sldId id="301" r:id="rId5"/>
    <p:sldId id="278" r:id="rId6"/>
    <p:sldId id="284" r:id="rId7"/>
    <p:sldId id="291" r:id="rId8"/>
    <p:sldId id="292" r:id="rId9"/>
    <p:sldId id="293" r:id="rId10"/>
    <p:sldId id="294" r:id="rId11"/>
    <p:sldId id="281" r:id="rId12"/>
    <p:sldId id="283" r:id="rId13"/>
    <p:sldId id="279" r:id="rId14"/>
    <p:sldId id="287" r:id="rId15"/>
    <p:sldId id="288" r:id="rId16"/>
    <p:sldId id="257" r:id="rId17"/>
    <p:sldId id="260" r:id="rId18"/>
    <p:sldId id="266" r:id="rId19"/>
    <p:sldId id="261" r:id="rId20"/>
    <p:sldId id="262" r:id="rId21"/>
    <p:sldId id="290" r:id="rId22"/>
    <p:sldId id="295" r:id="rId23"/>
    <p:sldId id="263" r:id="rId24"/>
    <p:sldId id="289" r:id="rId25"/>
    <p:sldId id="296" r:id="rId26"/>
    <p:sldId id="297" r:id="rId27"/>
    <p:sldId id="298" r:id="rId28"/>
    <p:sldId id="265" r:id="rId29"/>
    <p:sldId id="267" r:id="rId30"/>
    <p:sldId id="270" r:id="rId31"/>
    <p:sldId id="276" r:id="rId32"/>
    <p:sldId id="258" r:id="rId33"/>
    <p:sldId id="256" r:id="rId34"/>
    <p:sldId id="259" r:id="rId35"/>
    <p:sldId id="302" r:id="rId3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34567" autoAdjust="0"/>
    <p:restoredTop sz="86377" autoAdjust="0"/>
  </p:normalViewPr>
  <p:slideViewPr>
    <p:cSldViewPr>
      <p:cViewPr varScale="1">
        <p:scale>
          <a:sx n="78" d="100"/>
          <a:sy n="78" d="100"/>
        </p:scale>
        <p:origin x="-1614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246" y="294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2FEA60-F807-4FF7-8ED0-900F65A6CF79}" type="datetimeFigureOut">
              <a:rPr lang="ru-RU" smtClean="0"/>
              <a:t>21.03.2023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C24420-E263-4D6A-B272-E5F0BFFBC092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3F9FC1-DD57-462F-A435-8357CAA6D807}" type="datetimeFigureOut">
              <a:rPr lang="ru-RU" smtClean="0"/>
              <a:pPr/>
              <a:t>21.03.2023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C32B1F-BA63-4529-A549-8CC8E006CCA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3F9FC1-DD57-462F-A435-8357CAA6D807}" type="datetimeFigureOut">
              <a:rPr lang="ru-RU" smtClean="0"/>
              <a:pPr/>
              <a:t>21.03.2023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C32B1F-BA63-4529-A549-8CC8E006CCA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3F9FC1-DD57-462F-A435-8357CAA6D807}" type="datetimeFigureOut">
              <a:rPr lang="ru-RU" smtClean="0"/>
              <a:pPr/>
              <a:t>21.03.2023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C32B1F-BA63-4529-A549-8CC8E006CCA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3F9FC1-DD57-462F-A435-8357CAA6D807}" type="datetimeFigureOut">
              <a:rPr lang="ru-RU" smtClean="0"/>
              <a:pPr/>
              <a:t>21.03.2023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C32B1F-BA63-4529-A549-8CC8E006CCA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3F9FC1-DD57-462F-A435-8357CAA6D807}" type="datetimeFigureOut">
              <a:rPr lang="ru-RU" smtClean="0"/>
              <a:pPr/>
              <a:t>21.03.2023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C32B1F-BA63-4529-A549-8CC8E006CCA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3F9FC1-DD57-462F-A435-8357CAA6D807}" type="datetimeFigureOut">
              <a:rPr lang="ru-RU" smtClean="0"/>
              <a:pPr/>
              <a:t>21.03.2023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C32B1F-BA63-4529-A549-8CC8E006CCA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3F9FC1-DD57-462F-A435-8357CAA6D807}" type="datetimeFigureOut">
              <a:rPr lang="ru-RU" smtClean="0"/>
              <a:pPr/>
              <a:t>21.03.2023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C32B1F-BA63-4529-A549-8CC8E006CCA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3F9FC1-DD57-462F-A435-8357CAA6D807}" type="datetimeFigureOut">
              <a:rPr lang="ru-RU" smtClean="0"/>
              <a:pPr/>
              <a:t>21.03.2023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C32B1F-BA63-4529-A549-8CC8E006CCA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3F9FC1-DD57-462F-A435-8357CAA6D807}" type="datetimeFigureOut">
              <a:rPr lang="ru-RU" smtClean="0"/>
              <a:pPr/>
              <a:t>21.03.2023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C32B1F-BA63-4529-A549-8CC8E006CCA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3F9FC1-DD57-462F-A435-8357CAA6D807}" type="datetimeFigureOut">
              <a:rPr lang="ru-RU" smtClean="0"/>
              <a:pPr/>
              <a:t>21.03.2023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C32B1F-BA63-4529-A549-8CC8E006CCA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3F9FC1-DD57-462F-A435-8357CAA6D807}" type="datetimeFigureOut">
              <a:rPr lang="ru-RU" smtClean="0"/>
              <a:pPr/>
              <a:t>21.03.2023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C32B1F-BA63-4529-A549-8CC8E006CCA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3F9FC1-DD57-462F-A435-8357CAA6D807}" type="datetimeFigureOut">
              <a:rPr lang="ru-RU" smtClean="0"/>
              <a:pPr/>
              <a:t>21.03.2023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C32B1F-BA63-4529-A549-8CC8E006CCAD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404665"/>
            <a:ext cx="7772400" cy="3195786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"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Многознание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уму не учит" : </a:t>
            </a:r>
            <a:br>
              <a:rPr lang="ru-RU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курс на ресурс </a:t>
            </a:r>
            <a:br>
              <a:rPr lang="ru-RU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(формирование у обучающихся способности использовать естественно - научные знания)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483768" y="4725144"/>
            <a:ext cx="6480720" cy="1489720"/>
          </a:xfrm>
        </p:spPr>
        <p:txBody>
          <a:bodyPr>
            <a:normAutofit/>
          </a:bodyPr>
          <a:lstStyle/>
          <a:p>
            <a:pPr algn="r"/>
            <a: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Иванюк Елена Владимировна,</a:t>
            </a:r>
          </a:p>
          <a:p>
            <a:pPr algn="r"/>
            <a: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учитель МАОУ лицей № 34 города Тюмени,</a:t>
            </a:r>
          </a:p>
          <a:p>
            <a:pPr algn="r"/>
            <a: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доцент кафедры психологии и педагогики детства </a:t>
            </a:r>
          </a:p>
          <a:p>
            <a:pPr algn="r"/>
            <a: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ФГАОУ ВО «Тюменский государственный университет» </a:t>
            </a:r>
            <a:endParaRPr lang="ru-RU" sz="1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/>
          <a:srcRect l="4332" t="1645" r="2758" b="3869"/>
          <a:stretch/>
        </p:blipFill>
        <p:spPr>
          <a:xfrm>
            <a:off x="134061" y="0"/>
            <a:ext cx="9009939" cy="6871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760942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647" y="-8097"/>
            <a:ext cx="4464496" cy="2851275"/>
          </a:xfrm>
          <a:prstGeom prst="rect">
            <a:avLst/>
          </a:prstGeom>
        </p:spPr>
      </p:pic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42647" y="2851275"/>
            <a:ext cx="4855556" cy="367406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053610" y="0"/>
            <a:ext cx="5089855" cy="284317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753894" y="2815570"/>
            <a:ext cx="5396034" cy="3709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41977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59832" y="274638"/>
            <a:ext cx="5626968" cy="114300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Каждый год в декабре олени меняют цвет глаз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2420888"/>
            <a:ext cx="4067944" cy="4437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84" y="1700807"/>
            <a:ext cx="4716016" cy="5189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4" cstate="print"/>
          <a:srcRect t="33635" r="2470" b="2157"/>
          <a:stretch>
            <a:fillRect/>
          </a:stretch>
        </p:blipFill>
        <p:spPr bwMode="auto">
          <a:xfrm>
            <a:off x="0" y="0"/>
            <a:ext cx="3239722" cy="21328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/>
          <a:srcRect l="3158" t="15791" r="2098" b="3677"/>
          <a:stretch>
            <a:fillRect/>
          </a:stretch>
        </p:blipFill>
        <p:spPr bwMode="auto">
          <a:xfrm>
            <a:off x="4823520" y="0"/>
            <a:ext cx="4320480" cy="3672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 l="3346" t="4482" r="2525" b="2456"/>
          <a:stretch>
            <a:fillRect/>
          </a:stretch>
        </p:blipFill>
        <p:spPr>
          <a:xfrm>
            <a:off x="0" y="3690464"/>
            <a:ext cx="3203848" cy="316753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003032" y="3717032"/>
            <a:ext cx="3140968" cy="3140968"/>
          </a:xfrm>
          <a:prstGeom prst="rect">
            <a:avLst/>
          </a:prstGeom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 cstate="print"/>
          <a:srcRect l="2403" r="3892" b="3892"/>
          <a:stretch>
            <a:fillRect/>
          </a:stretch>
        </p:blipFill>
        <p:spPr bwMode="auto">
          <a:xfrm>
            <a:off x="3059832" y="3682262"/>
            <a:ext cx="3096344" cy="3175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6" cstate="print"/>
          <a:srcRect l="2751" t="11019" r="2751" b="3932"/>
          <a:stretch>
            <a:fillRect/>
          </a:stretch>
        </p:blipFill>
        <p:spPr bwMode="auto">
          <a:xfrm>
            <a:off x="0" y="-1"/>
            <a:ext cx="4067944" cy="36611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1775526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В чём ошиблись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экранизаторы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истории про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Лоло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Лоло"/>
          <p:cNvPicPr>
            <a:picLocks noGrp="1"/>
          </p:cNvPicPr>
          <p:nvPr>
            <p:ph idx="1"/>
          </p:nvPr>
        </p:nvPicPr>
        <p:blipFill>
          <a:blip r:embed="rId2" cstate="print"/>
          <a:srcRect l="2270" t="43589" r="3861" b="3908"/>
          <a:stretch>
            <a:fillRect/>
          </a:stretch>
        </p:blipFill>
        <p:spPr bwMode="auto">
          <a:xfrm>
            <a:off x="611560" y="1556792"/>
            <a:ext cx="8208912" cy="5301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Содержимое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6021" t="14492" r="7024" b="15461"/>
          <a:stretch>
            <a:fillRect/>
          </a:stretch>
        </p:blipFill>
        <p:spPr>
          <a:xfrm>
            <a:off x="0" y="0"/>
            <a:ext cx="3419872" cy="275489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rcRect l="1471" t="2610"/>
          <a:stretch>
            <a:fillRect/>
          </a:stretch>
        </p:blipFill>
        <p:spPr>
          <a:xfrm>
            <a:off x="3707904" y="1484784"/>
            <a:ext cx="5436096" cy="537321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/>
          <a:srcRect t="5464" r="3212" b="3149"/>
          <a:stretch>
            <a:fillRect/>
          </a:stretch>
        </p:blipFill>
        <p:spPr>
          <a:xfrm>
            <a:off x="0" y="3356992"/>
            <a:ext cx="3707904" cy="3501008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/>
          <a:srcRect l="1771" t="7859" b="2891"/>
          <a:stretch>
            <a:fillRect/>
          </a:stretch>
        </p:blipFill>
        <p:spPr>
          <a:xfrm>
            <a:off x="0" y="0"/>
            <a:ext cx="4499992" cy="4088640"/>
          </a:xfrm>
          <a:prstGeom prst="rect">
            <a:avLst/>
          </a:prstGeom>
        </p:spPr>
      </p:pic>
      <p:pic>
        <p:nvPicPr>
          <p:cNvPr id="8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 l="1591" t="3554" r="2949" b="10532"/>
          <a:stretch>
            <a:fillRect/>
          </a:stretch>
        </p:blipFill>
        <p:spPr>
          <a:xfrm>
            <a:off x="4283968" y="2420888"/>
            <a:ext cx="4720524" cy="4248472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1692" r="4107" b="4179"/>
          <a:stretch>
            <a:fillRect/>
          </a:stretch>
        </p:blipFill>
        <p:spPr>
          <a:xfrm>
            <a:off x="1619672" y="0"/>
            <a:ext cx="67420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696599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2415" t="12077" r="3384" b="5799"/>
          <a:stretch>
            <a:fillRect/>
          </a:stretch>
        </p:blipFill>
        <p:spPr>
          <a:xfrm>
            <a:off x="727688" y="0"/>
            <a:ext cx="7732745" cy="6741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9553150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t="4255" b="20213"/>
          <a:stretch>
            <a:fillRect/>
          </a:stretch>
        </p:blipFill>
        <p:spPr>
          <a:xfrm>
            <a:off x="0" y="-1"/>
            <a:ext cx="9144000" cy="6906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059075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1 класс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3448" t="6269" b="7220"/>
          <a:stretch>
            <a:fillRect/>
          </a:stretch>
        </p:blipFill>
        <p:spPr bwMode="auto">
          <a:xfrm>
            <a:off x="-1" y="980728"/>
            <a:ext cx="4594945" cy="56616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Содержимое 4" descr="C:\Users\Елена\Pictures\2023-03-21_002.jpg"/>
          <p:cNvPicPr>
            <a:picLocks noGrp="1"/>
          </p:cNvPicPr>
          <p:nvPr>
            <p:ph idx="1"/>
          </p:nvPr>
        </p:nvPicPr>
        <p:blipFill>
          <a:blip r:embed="rId3" cstate="print"/>
          <a:srcRect l="13127" t="4773" b="7722"/>
          <a:stretch>
            <a:fillRect/>
          </a:stretch>
        </p:blipFill>
        <p:spPr bwMode="auto">
          <a:xfrm>
            <a:off x="4644008" y="980728"/>
            <a:ext cx="4320480" cy="5616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/>
          <a:srcRect l="4108" t="20944" r="1692" b="6595"/>
          <a:stretch/>
        </p:blipFill>
        <p:spPr>
          <a:xfrm>
            <a:off x="18552" y="12653"/>
            <a:ext cx="9125448" cy="7019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5404954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 rotWithShape="1">
          <a:blip r:embed="rId2" cstate="print"/>
          <a:srcRect l="22610" r="22273"/>
          <a:stretch/>
        </p:blipFill>
        <p:spPr>
          <a:xfrm>
            <a:off x="-500" y="3435948"/>
            <a:ext cx="2520280" cy="342947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1" y="0"/>
            <a:ext cx="2564720" cy="340498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131840" y="30965"/>
            <a:ext cx="2664296" cy="371732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/>
          <a:srcRect t="8790" b="23502"/>
          <a:stretch/>
        </p:blipFill>
        <p:spPr>
          <a:xfrm>
            <a:off x="3136817" y="3625067"/>
            <a:ext cx="2659319" cy="324036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516216" y="3546545"/>
            <a:ext cx="2610593" cy="331145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156176" y="-106077"/>
            <a:ext cx="2704821" cy="3542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5556235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1362" y="52365"/>
            <a:ext cx="4572638" cy="3429479"/>
          </a:xfrm>
          <a:prstGeom prst="rect">
            <a:avLst/>
          </a:prstGeom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8441" y="21424"/>
            <a:ext cx="4572638" cy="342947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1276" y="3425592"/>
            <a:ext cx="4572638" cy="342947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581079" y="3468441"/>
            <a:ext cx="4572638" cy="3429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0421843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27584" y="-18256"/>
            <a:ext cx="6876256" cy="6876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6191054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2073" t="2715" r="2584" b="2978"/>
          <a:stretch>
            <a:fillRect/>
          </a:stretch>
        </p:blipFill>
        <p:spPr>
          <a:xfrm>
            <a:off x="1259632" y="188640"/>
            <a:ext cx="6624736" cy="6552728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223" y="404664"/>
            <a:ext cx="9135777" cy="6091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8556315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3484" y="620687"/>
            <a:ext cx="9110516" cy="5905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2565737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/>
          <a:srcRect l="2688" t="2924" r="3763" b="3528"/>
          <a:stretch/>
        </p:blipFill>
        <p:spPr>
          <a:xfrm>
            <a:off x="1143000" y="44623"/>
            <a:ext cx="6813376" cy="6813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3901165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2868686"/>
            <a:ext cx="3989314" cy="398931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26694" y="1916832"/>
            <a:ext cx="3917306" cy="391730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431032" y="0"/>
            <a:ext cx="3817914" cy="3817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4664306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99592" y="0"/>
            <a:ext cx="6732240" cy="6732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605865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2 класс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C:\Users\Елена\Pictures\2023-03-21_004.jpg"/>
          <p:cNvPicPr>
            <a:picLocks noGrp="1"/>
          </p:cNvPicPr>
          <p:nvPr>
            <p:ph idx="1"/>
          </p:nvPr>
        </p:nvPicPr>
        <p:blipFill>
          <a:blip r:embed="rId2" cstate="print"/>
          <a:srcRect l="5452" t="6061" b="7925"/>
          <a:stretch>
            <a:fillRect/>
          </a:stretch>
        </p:blipFill>
        <p:spPr bwMode="auto">
          <a:xfrm>
            <a:off x="179512" y="980728"/>
            <a:ext cx="4392488" cy="5877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Елена\Pictures\2023-03-21_005.jpg"/>
          <p:cNvPicPr/>
          <p:nvPr/>
        </p:nvPicPr>
        <p:blipFill>
          <a:blip r:embed="rId3" cstate="print"/>
          <a:srcRect l="13950" t="5594" b="8159"/>
          <a:stretch>
            <a:fillRect/>
          </a:stretch>
        </p:blipFill>
        <p:spPr bwMode="auto">
          <a:xfrm>
            <a:off x="4572000" y="980728"/>
            <a:ext cx="4392488" cy="5877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3160714" cy="316071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347864" y="404664"/>
            <a:ext cx="5688632" cy="568863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3645024"/>
            <a:ext cx="3160714" cy="3160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5508771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476672"/>
            <a:ext cx="5544616" cy="554461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652120" y="188640"/>
            <a:ext cx="3312368" cy="331236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652120" y="3501008"/>
            <a:ext cx="3269234" cy="3269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5301216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3284984" cy="328498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/>
          <a:srcRect l="2557" t="10182" r="1764" b="10675"/>
          <a:stretch>
            <a:fillRect/>
          </a:stretch>
        </p:blipFill>
        <p:spPr>
          <a:xfrm>
            <a:off x="3311352" y="1916832"/>
            <a:ext cx="5832648" cy="4824536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22964" t="7676" r="40881" b="56119"/>
          <a:stretch>
            <a:fillRect/>
          </a:stretch>
        </p:blipFill>
        <p:spPr bwMode="auto">
          <a:xfrm>
            <a:off x="2105980" y="-1"/>
            <a:ext cx="4932040" cy="6791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5128" t="6064" r="2564" b="15045"/>
          <a:stretch>
            <a:fillRect/>
          </a:stretch>
        </p:blipFill>
        <p:spPr bwMode="auto">
          <a:xfrm>
            <a:off x="1907704" y="0"/>
            <a:ext cx="583523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https://i.ytimg.com/vi/grRfsd_TO9c/maxresdefault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4 класс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C:\Users\Елена\Pictures\2023-03-21_006.jpg"/>
          <p:cNvPicPr>
            <a:picLocks noGrp="1"/>
          </p:cNvPicPr>
          <p:nvPr>
            <p:ph idx="1"/>
          </p:nvPr>
        </p:nvPicPr>
        <p:blipFill>
          <a:blip r:embed="rId2" cstate="print"/>
          <a:srcRect l="3848" t="10839" r="9407" b="9790"/>
          <a:stretch>
            <a:fillRect/>
          </a:stretch>
        </p:blipFill>
        <p:spPr bwMode="auto">
          <a:xfrm>
            <a:off x="0" y="836712"/>
            <a:ext cx="4788024" cy="60212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Елена\Pictures\2023-03-21_007.jpg"/>
          <p:cNvPicPr/>
          <p:nvPr/>
        </p:nvPicPr>
        <p:blipFill>
          <a:blip r:embed="rId3" cstate="print"/>
          <a:srcRect l="5452" t="10023" r="14538" b="8858"/>
          <a:stretch>
            <a:fillRect/>
          </a:stretch>
        </p:blipFill>
        <p:spPr bwMode="auto">
          <a:xfrm>
            <a:off x="4788024" y="836712"/>
            <a:ext cx="4355976" cy="6021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860032" cy="3174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4048" y="0"/>
            <a:ext cx="4139952" cy="31049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87624" y="2996952"/>
            <a:ext cx="5779116" cy="3861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0830993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37681" y="260648"/>
            <a:ext cx="4606319" cy="3068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/>
          <a:srcRect l="9489"/>
          <a:stretch>
            <a:fillRect/>
          </a:stretch>
        </p:blipFill>
        <p:spPr bwMode="auto">
          <a:xfrm>
            <a:off x="0" y="3573016"/>
            <a:ext cx="4459932" cy="3284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 l="9033" t="19595" r="3871"/>
          <a:stretch>
            <a:fillRect/>
          </a:stretch>
        </p:blipFill>
        <p:spPr bwMode="auto">
          <a:xfrm>
            <a:off x="4283968" y="3545632"/>
            <a:ext cx="4860032" cy="3312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180528" y="332656"/>
            <a:ext cx="4608512" cy="32050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168546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/>
          <a:srcRect l="7481" r="2757"/>
          <a:stretch/>
        </p:blipFill>
        <p:spPr>
          <a:xfrm>
            <a:off x="899592" y="884395"/>
            <a:ext cx="7149309" cy="597360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08720"/>
          </a:xfrm>
        </p:spPr>
        <p:txBody>
          <a:bodyPr>
            <a:normAutofit fontScale="90000"/>
          </a:bodyPr>
          <a:lstStyle/>
          <a:p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Ян </a:t>
            </a:r>
            <a:r>
              <a:rPr lang="ru-RU" sz="3200" b="1" dirty="0" err="1" smtClean="0">
                <a:latin typeface="Times New Roman" pitchFamily="18" charset="0"/>
                <a:cs typeface="Times New Roman" pitchFamily="18" charset="0"/>
              </a:rPr>
              <a:t>ван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err="1" smtClean="0">
                <a:latin typeface="Times New Roman" pitchFamily="18" charset="0"/>
                <a:cs typeface="Times New Roman" pitchFamily="18" charset="0"/>
              </a:rPr>
              <a:t>Кессель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 Старший,</a:t>
            </a:r>
            <a:br>
              <a:rPr lang="ru-RU" sz="32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1626-1679), фламандский живописец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434471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/>
          <a:srcRect l="4723" t="2099" r="3940" b="5514"/>
          <a:stretch/>
        </p:blipFill>
        <p:spPr>
          <a:xfrm>
            <a:off x="2483768" y="3359359"/>
            <a:ext cx="4608512" cy="349611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/>
          <a:srcRect l="23229" t="3807" r="24804" b="6294"/>
          <a:stretch/>
        </p:blipFill>
        <p:spPr>
          <a:xfrm>
            <a:off x="5940152" y="116632"/>
            <a:ext cx="3052482" cy="3960440"/>
          </a:xfrm>
          <a:prstGeom prst="rect">
            <a:avLst/>
          </a:prstGeom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4" cstate="print"/>
          <a:srcRect l="15355" t="3745" r="13780" b="5969"/>
          <a:stretch/>
        </p:blipFill>
        <p:spPr>
          <a:xfrm>
            <a:off x="-26619" y="0"/>
            <a:ext cx="4022555" cy="3843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3226603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ехническая">
      <a:dk1>
        <a:sysClr val="windowText" lastClr="000000"/>
      </a:dk1>
      <a:lt1>
        <a:sysClr val="window" lastClr="FFFFFF"/>
      </a:lt1>
      <a:dk2>
        <a:srgbClr val="3B3B3B"/>
      </a:dk2>
      <a:lt2>
        <a:srgbClr val="D4D2D0"/>
      </a:lt2>
      <a:accent1>
        <a:srgbClr val="6EA0B0"/>
      </a:accent1>
      <a:accent2>
        <a:srgbClr val="CCAF0A"/>
      </a:accent2>
      <a:accent3>
        <a:srgbClr val="8D89A4"/>
      </a:accent3>
      <a:accent4>
        <a:srgbClr val="748560"/>
      </a:accent4>
      <a:accent5>
        <a:srgbClr val="9E9273"/>
      </a:accent5>
      <a:accent6>
        <a:srgbClr val="7E848D"/>
      </a:accent6>
      <a:hlink>
        <a:srgbClr val="00C8C3"/>
      </a:hlink>
      <a:folHlink>
        <a:srgbClr val="A116E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540</TotalTime>
  <Words>58</Words>
  <Application>Microsoft Office PowerPoint</Application>
  <PresentationFormat>Экран (4:3)</PresentationFormat>
  <Paragraphs>12</Paragraphs>
  <Slides>35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35</vt:i4>
      </vt:variant>
    </vt:vector>
  </HeadingPairs>
  <TitlesOfParts>
    <vt:vector size="36" baseType="lpstr">
      <vt:lpstr>Тема Office</vt:lpstr>
      <vt:lpstr>"Многознание уму не учит" :  курс на ресурс  (формирование у обучающихся способности использовать естественно - научные знания)</vt:lpstr>
      <vt:lpstr>1 класс</vt:lpstr>
      <vt:lpstr>2 класс</vt:lpstr>
      <vt:lpstr>4 класс</vt:lpstr>
      <vt:lpstr>Слайд 5</vt:lpstr>
      <vt:lpstr>Слайд 6</vt:lpstr>
      <vt:lpstr>Слайд 7</vt:lpstr>
      <vt:lpstr>Ян ван Кессель Старший, (1626-1679), фламандский живописец</vt:lpstr>
      <vt:lpstr>Слайд 9</vt:lpstr>
      <vt:lpstr>Слайд 10</vt:lpstr>
      <vt:lpstr>Слайд 11</vt:lpstr>
      <vt:lpstr>Каждый год в декабре олени меняют цвет глаз</vt:lpstr>
      <vt:lpstr>Слайд 13</vt:lpstr>
      <vt:lpstr>В чём ошиблись экранизаторы истории про Лоло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                    </vt:lpstr>
      <vt:lpstr>Слайд 34</vt:lpstr>
      <vt:lpstr>Слайд 35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Елена</dc:creator>
  <cp:lastModifiedBy>Елена</cp:lastModifiedBy>
  <cp:revision>40</cp:revision>
  <dcterms:created xsi:type="dcterms:W3CDTF">2023-03-19T18:04:07Z</dcterms:created>
  <dcterms:modified xsi:type="dcterms:W3CDTF">2023-03-21T17:14:43Z</dcterms:modified>
</cp:coreProperties>
</file>